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Default Extension="tiff" ContentType="image/tiff"/>
  <Default Extension="gif" ContentType="image/gif"/>
  <Override PartName="/ppt/slideLayouts/slideLayout1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6" r:id="rId2"/>
    <p:sldMasterId id="2147483659" r:id="rId3"/>
    <p:sldMasterId id="2147483666" r:id="rId4"/>
    <p:sldMasterId id="2147483672" r:id="rId5"/>
    <p:sldMasterId id="2147483670" r:id="rId6"/>
    <p:sldMasterId id="2147483683" r:id="rId7"/>
  </p:sldMasterIdLst>
  <p:notesMasterIdLst>
    <p:notesMasterId r:id="rId13"/>
  </p:notesMasterIdLst>
  <p:handoutMasterIdLst>
    <p:handoutMasterId r:id="rId14"/>
  </p:handoutMasterIdLst>
  <p:sldIdLst>
    <p:sldId id="470" r:id="rId8"/>
    <p:sldId id="471" r:id="rId9"/>
    <p:sldId id="472" r:id="rId10"/>
    <p:sldId id="473" r:id="rId11"/>
    <p:sldId id="468" r:id="rId12"/>
  </p:sldIdLst>
  <p:sldSz cx="9144000" cy="6858000" type="screen4x3"/>
  <p:notesSz cx="6797675" cy="9926638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7D342"/>
    <a:srgbClr val="45BDCF"/>
    <a:srgbClr val="71BCE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9" autoAdjust="0"/>
    <p:restoredTop sz="98611" autoAdjust="0"/>
  </p:normalViewPr>
  <p:slideViewPr>
    <p:cSldViewPr snapToGrid="0" showGuides="1">
      <p:cViewPr>
        <p:scale>
          <a:sx n="60" d="100"/>
          <a:sy n="60" d="100"/>
        </p:scale>
        <p:origin x="-2004" y="-720"/>
      </p:cViewPr>
      <p:guideLst>
        <p:guide orient="horz" pos="2337"/>
        <p:guide orient="horz" pos="311"/>
        <p:guide orient="horz" pos="3974"/>
        <p:guide orient="horz" pos="556"/>
        <p:guide orient="horz" pos="2428"/>
        <p:guide orient="horz" pos="888"/>
        <p:guide pos="423"/>
        <p:guide pos="5511"/>
        <p:guide pos="31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96" d="100"/>
          <a:sy n="96" d="100"/>
        </p:scale>
        <p:origin x="-3606" y="-9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882E1-B1AE-41C2-95A7-4A7F67020546}" type="datetimeFigureOut">
              <a:rPr lang="en-GB" smtClean="0"/>
              <a:pPr/>
              <a:t>03/11/2014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F2FE47-5488-4971-B1EB-32E90800F72D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525893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FE9F0-B956-4B69-A6AD-D8271D3524E4}" type="datetimeFigureOut">
              <a:rPr lang="en-GB" smtClean="0"/>
              <a:pPr/>
              <a:t>03/11/2014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3923B-3720-42E1-A0AD-ACAA96E8326B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24258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4977760" y="2553721"/>
            <a:ext cx="3752852" cy="3744448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s-ES" altLang="ja-JP" noProof="0" smtClean="0"/>
              <a:t>Haga clic en el icono para agregar una imagen</a:t>
            </a:r>
            <a:endParaRPr lang="ja-JP" alt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617538"/>
            <a:ext cx="2801937" cy="27352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ＭＳ Ｐゴシック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Presentation</a:t>
            </a:r>
            <a:b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</a:b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title. Arial ~36pt.</a:t>
            </a:r>
            <a:endParaRPr kumimoji="1" lang="ja-JP" altLang="en-US" sz="36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j-ea"/>
              <a:cs typeface="ＭＳ Ｐゴシック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4825" y="4106863"/>
            <a:ext cx="3389313" cy="723900"/>
          </a:xfrm>
          <a:prstGeom prst="rect">
            <a:avLst/>
          </a:prstGeom>
        </p:spPr>
        <p:txBody>
          <a:bodyPr/>
          <a:lstStyle>
            <a:lvl1pPr marL="0" indent="0" defTabSz="432000">
              <a:buNone/>
              <a:tabLst/>
              <a:defRPr sz="1800" baseline="0">
                <a:solidFill>
                  <a:schemeClr val="tx1"/>
                </a:solidFill>
                <a:latin typeface="Arial" pitchFamily="34" charset="0"/>
              </a:defRPr>
            </a:lvl1pPr>
            <a:lvl2pPr marL="0" indent="0" defTabSz="432000">
              <a:buNone/>
              <a:tabLst/>
              <a:defRPr sz="1800" baseline="0">
                <a:latin typeface="Arial" pitchFamily="34" charset="0"/>
              </a:defRPr>
            </a:lvl2pPr>
            <a:lvl3pPr marL="0" indent="0" defTabSz="432000">
              <a:buNone/>
              <a:tabLst/>
              <a:defRPr sz="1800" baseline="0">
                <a:latin typeface="Arial" pitchFamily="34" charset="0"/>
              </a:defRPr>
            </a:lvl3pPr>
            <a:lvl4pPr marL="0" indent="0" defTabSz="432000">
              <a:buNone/>
              <a:tabLst/>
              <a:defRPr sz="1800" baseline="0">
                <a:latin typeface="Arial" pitchFamily="34" charset="0"/>
              </a:defRPr>
            </a:lvl4pPr>
            <a:lvl5pPr marL="0" indent="0" defTabSz="432000">
              <a:buNone/>
              <a:tabLst/>
              <a:defRPr sz="18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Option sub title. Arial~18pt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04825" y="5524500"/>
            <a:ext cx="3419475" cy="3200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aseline="0">
                <a:solidFill>
                  <a:srgbClr val="000000"/>
                </a:solidFill>
                <a:latin typeface="Arial" pitchFamily="34" charset="0"/>
              </a:defRPr>
            </a:lvl1pPr>
            <a:lvl2pPr>
              <a:defRPr sz="1600" baseline="0">
                <a:latin typeface="Arial" pitchFamily="34" charset="0"/>
              </a:defRPr>
            </a:lvl2pPr>
            <a:lvl3pPr>
              <a:defRPr sz="1600" baseline="0">
                <a:latin typeface="Arial" pitchFamily="34" charset="0"/>
              </a:defRPr>
            </a:lvl3pPr>
            <a:lvl4pPr>
              <a:defRPr sz="1600" baseline="0">
                <a:latin typeface="Arial" pitchFamily="34" charset="0"/>
              </a:defRPr>
            </a:lvl4pPr>
            <a:lvl5pPr>
              <a:defRPr sz="16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20/2/12 Arial~16pt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04825" y="5988685"/>
            <a:ext cx="3419475" cy="3200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aseline="0">
                <a:solidFill>
                  <a:srgbClr val="000000"/>
                </a:solidFill>
                <a:latin typeface="Arial" pitchFamily="34" charset="0"/>
              </a:defRPr>
            </a:lvl1pPr>
            <a:lvl2pPr>
              <a:defRPr sz="1600" baseline="0">
                <a:latin typeface="Arial" pitchFamily="34" charset="0"/>
              </a:defRPr>
            </a:lvl2pPr>
            <a:lvl3pPr>
              <a:defRPr sz="1600" baseline="0">
                <a:latin typeface="Arial" pitchFamily="34" charset="0"/>
              </a:defRPr>
            </a:lvl3pPr>
            <a:lvl4pPr>
              <a:defRPr sz="1600" baseline="0">
                <a:latin typeface="Arial" pitchFamily="34" charset="0"/>
              </a:defRPr>
            </a:lvl4pPr>
            <a:lvl5pPr>
              <a:defRPr sz="16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Division, Company Arial~16pt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12838" y="438580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Slide title. Arial~32pt Bold.</a:t>
            </a:r>
            <a:endParaRPr lang="en-GB" dirty="0"/>
          </a:p>
        </p:txBody>
      </p:sp>
      <p:sp>
        <p:nvSpPr>
          <p:cNvPr id="5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504825" y="1477963"/>
            <a:ext cx="4036695" cy="237648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 smtClean="0"/>
              <a:t>Click icon to add picture</a:t>
            </a:r>
            <a:endParaRPr lang="ja-JP" altLang="en-US" noProof="0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4792979" y="1477963"/>
            <a:ext cx="3955734" cy="483076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Aft>
                <a:spcPts val="600"/>
              </a:spcAf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1"/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que 10"/>
          <p:cNvSpPr/>
          <p:nvPr userDrawn="1"/>
        </p:nvSpPr>
        <p:spPr>
          <a:xfrm flipH="1">
            <a:off x="6876255" y="4435117"/>
            <a:ext cx="1872457" cy="187360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325850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Questions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10"/>
          <p:cNvSpPr/>
          <p:nvPr userDrawn="1"/>
        </p:nvSpPr>
        <p:spPr>
          <a:xfrm flipH="1">
            <a:off x="6876255" y="4435117"/>
            <a:ext cx="1872457" cy="187360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04825" y="325850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Thank you.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260556-2154-468E-9759-480D4574DDD8}" type="datetime1">
              <a:rPr lang="es-ES" smtClean="0"/>
              <a:pPr/>
              <a:t>03/11/2014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DFC0F9-F3DC-4B05-9772-DEE2BE380D40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12838" y="43275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Slide title. Arial~32pt Bold.</a:t>
            </a:r>
            <a:endParaRPr lang="en-GB" dirty="0"/>
          </a:p>
        </p:txBody>
      </p:sp>
      <p:sp>
        <p:nvSpPr>
          <p:cNvPr id="4" name="Plaque 10"/>
          <p:cNvSpPr/>
          <p:nvPr userDrawn="1"/>
        </p:nvSpPr>
        <p:spPr>
          <a:xfrm>
            <a:off x="1161732" y="1737043"/>
            <a:ext cx="1547495" cy="1548446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que 10"/>
          <p:cNvSpPr/>
          <p:nvPr userDrawn="1"/>
        </p:nvSpPr>
        <p:spPr>
          <a:xfrm>
            <a:off x="2387027" y="4311650"/>
            <a:ext cx="1173076" cy="1173797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laque 10"/>
          <p:cNvSpPr/>
          <p:nvPr userDrawn="1"/>
        </p:nvSpPr>
        <p:spPr>
          <a:xfrm>
            <a:off x="4102541" y="4311650"/>
            <a:ext cx="1169987" cy="1170706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B7D3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aque 10"/>
          <p:cNvSpPr/>
          <p:nvPr userDrawn="1"/>
        </p:nvSpPr>
        <p:spPr>
          <a:xfrm>
            <a:off x="5814966" y="4311650"/>
            <a:ext cx="1194434" cy="119516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45BDC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laque 10"/>
          <p:cNvSpPr/>
          <p:nvPr userDrawn="1"/>
        </p:nvSpPr>
        <p:spPr>
          <a:xfrm>
            <a:off x="7551839" y="4311650"/>
            <a:ext cx="1196874" cy="1197610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rgbClr val="71BC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aque 10"/>
          <p:cNvSpPr/>
          <p:nvPr userDrawn="1"/>
        </p:nvSpPr>
        <p:spPr>
          <a:xfrm>
            <a:off x="3786822" y="1737043"/>
            <a:ext cx="1547495" cy="1548446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aque 10"/>
          <p:cNvSpPr/>
          <p:nvPr userDrawn="1"/>
        </p:nvSpPr>
        <p:spPr>
          <a:xfrm>
            <a:off x="6411912" y="1737043"/>
            <a:ext cx="1547495" cy="1548446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bg1"/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aque 10"/>
          <p:cNvSpPr/>
          <p:nvPr userDrawn="1"/>
        </p:nvSpPr>
        <p:spPr>
          <a:xfrm>
            <a:off x="671513" y="4311650"/>
            <a:ext cx="1173076" cy="1173797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TextBox 15"/>
          <p:cNvSpPr txBox="1"/>
          <p:nvPr userDrawn="1"/>
        </p:nvSpPr>
        <p:spPr bwMode="auto">
          <a:xfrm>
            <a:off x="1118506" y="3350697"/>
            <a:ext cx="1608365" cy="4001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Ricoh Red: </a:t>
            </a:r>
            <a:b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</a:b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RGB 207/20/43</a:t>
            </a:r>
          </a:p>
        </p:txBody>
      </p:sp>
      <p:sp>
        <p:nvSpPr>
          <p:cNvPr id="17" name="TextBox 16"/>
          <p:cNvSpPr txBox="1"/>
          <p:nvPr userDrawn="1"/>
        </p:nvSpPr>
        <p:spPr bwMode="auto">
          <a:xfrm>
            <a:off x="3767817" y="3350697"/>
            <a:ext cx="1608365" cy="4001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Gray: </a:t>
            </a:r>
            <a:b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</a:b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RGB 113/113/113</a:t>
            </a:r>
          </a:p>
        </p:txBody>
      </p:sp>
      <p:sp>
        <p:nvSpPr>
          <p:cNvPr id="18" name="TextBox 17"/>
          <p:cNvSpPr txBox="1"/>
          <p:nvPr userDrawn="1"/>
        </p:nvSpPr>
        <p:spPr bwMode="auto">
          <a:xfrm>
            <a:off x="6270172" y="3350697"/>
            <a:ext cx="1743074" cy="4001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White: </a:t>
            </a:r>
            <a:b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</a:b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RGB 255/255/255</a:t>
            </a:r>
          </a:p>
        </p:txBody>
      </p:sp>
      <p:sp>
        <p:nvSpPr>
          <p:cNvPr id="19" name="TextBox 18"/>
          <p:cNvSpPr txBox="1"/>
          <p:nvPr userDrawn="1"/>
        </p:nvSpPr>
        <p:spPr bwMode="auto">
          <a:xfrm>
            <a:off x="553809" y="5636697"/>
            <a:ext cx="1307648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RGB</a:t>
            </a:r>
            <a:r>
              <a:rPr kumimoji="1" lang="en-GB" sz="1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 </a:t>
            </a: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240/145/146</a:t>
            </a:r>
          </a:p>
        </p:txBody>
      </p:sp>
      <p:sp>
        <p:nvSpPr>
          <p:cNvPr id="20" name="TextBox 19"/>
          <p:cNvSpPr txBox="1"/>
          <p:nvPr userDrawn="1"/>
        </p:nvSpPr>
        <p:spPr bwMode="auto">
          <a:xfrm>
            <a:off x="2369684" y="5636697"/>
            <a:ext cx="1189944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RGB 249/193/75</a:t>
            </a:r>
          </a:p>
        </p:txBody>
      </p:sp>
      <p:sp>
        <p:nvSpPr>
          <p:cNvPr id="21" name="TextBox 20"/>
          <p:cNvSpPr txBox="1"/>
          <p:nvPr userDrawn="1"/>
        </p:nvSpPr>
        <p:spPr bwMode="auto">
          <a:xfrm>
            <a:off x="4100512" y="5636697"/>
            <a:ext cx="1189944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RGB 183/211/66</a:t>
            </a:r>
          </a:p>
        </p:txBody>
      </p:sp>
      <p:sp>
        <p:nvSpPr>
          <p:cNvPr id="22" name="TextBox 21"/>
          <p:cNvSpPr txBox="1"/>
          <p:nvPr userDrawn="1"/>
        </p:nvSpPr>
        <p:spPr bwMode="auto">
          <a:xfrm>
            <a:off x="5823177" y="5636697"/>
            <a:ext cx="1189944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RGB 69/189/207</a:t>
            </a:r>
          </a:p>
        </p:txBody>
      </p:sp>
      <p:sp>
        <p:nvSpPr>
          <p:cNvPr id="23" name="TextBox 22"/>
          <p:cNvSpPr txBox="1"/>
          <p:nvPr userDrawn="1"/>
        </p:nvSpPr>
        <p:spPr bwMode="auto">
          <a:xfrm>
            <a:off x="7444596" y="5636697"/>
            <a:ext cx="1304117" cy="2462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RGB 113/188/233</a:t>
            </a:r>
          </a:p>
        </p:txBody>
      </p:sp>
      <p:sp>
        <p:nvSpPr>
          <p:cNvPr id="24" name="TextBox 23"/>
          <p:cNvSpPr txBox="1"/>
          <p:nvPr userDrawn="1"/>
        </p:nvSpPr>
        <p:spPr bwMode="auto">
          <a:xfrm>
            <a:off x="565381" y="1293297"/>
            <a:ext cx="2879951" cy="369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Primary</a:t>
            </a:r>
            <a:r>
              <a:rPr kumimoji="1" lang="en-GB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 Colours</a:t>
            </a:r>
            <a:endParaRPr kumimoji="1" lang="en-GB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ＭＳ Ｐゴシック" charset="0"/>
            </a:endParaRPr>
          </a:p>
        </p:txBody>
      </p:sp>
      <p:sp>
        <p:nvSpPr>
          <p:cNvPr id="25" name="TextBox 24"/>
          <p:cNvSpPr txBox="1"/>
          <p:nvPr userDrawn="1"/>
        </p:nvSpPr>
        <p:spPr bwMode="auto">
          <a:xfrm>
            <a:off x="553809" y="3875644"/>
            <a:ext cx="2879951" cy="369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GB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Secondary</a:t>
            </a:r>
            <a:r>
              <a:rPr kumimoji="1" lang="en-GB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 Colours</a:t>
            </a:r>
            <a:endParaRPr kumimoji="1" lang="en-GB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j-ea"/>
              <a:cs typeface="ＭＳ Ｐゴシック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12838" y="44037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Slide title. Arial~32pt Bold.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4977760" y="2553721"/>
            <a:ext cx="3752852" cy="3744448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s-ES" altLang="ja-JP" noProof="0" smtClean="0"/>
              <a:t>Haga clic en el icono para agregar una imagen</a:t>
            </a:r>
            <a:endParaRPr lang="ja-JP" altLang="en-US" noProof="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611188" y="617538"/>
            <a:ext cx="2801937" cy="273526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cs typeface="ＭＳ Ｐゴシック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Presentation</a:t>
            </a:r>
            <a:b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</a:br>
            <a:r>
              <a:rPr kumimoji="1" lang="en-US" altLang="ja-JP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j-ea"/>
                <a:cs typeface="ＭＳ Ｐゴシック" charset="0"/>
              </a:rPr>
              <a:t>title. Arial ~36pt.</a:t>
            </a:r>
            <a:endParaRPr kumimoji="1" lang="ja-JP" altLang="en-US" sz="3600" b="0" i="0" u="none" strike="noStrike" kern="1200" cap="none" spc="0" normalizeH="0" baseline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j-ea"/>
              <a:cs typeface="ＭＳ Ｐゴシック" charset="0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4825" y="4106863"/>
            <a:ext cx="3389313" cy="723900"/>
          </a:xfrm>
          <a:prstGeom prst="rect">
            <a:avLst/>
          </a:prstGeom>
        </p:spPr>
        <p:txBody>
          <a:bodyPr/>
          <a:lstStyle>
            <a:lvl1pPr marL="0" indent="0" defTabSz="432000">
              <a:buNone/>
              <a:tabLst/>
              <a:defRPr sz="1800" baseline="0">
                <a:solidFill>
                  <a:schemeClr val="tx1"/>
                </a:solidFill>
                <a:latin typeface="Arial" pitchFamily="34" charset="0"/>
              </a:defRPr>
            </a:lvl1pPr>
            <a:lvl2pPr marL="0" indent="0" defTabSz="432000">
              <a:buNone/>
              <a:tabLst/>
              <a:defRPr sz="1800" baseline="0">
                <a:latin typeface="Arial" pitchFamily="34" charset="0"/>
              </a:defRPr>
            </a:lvl2pPr>
            <a:lvl3pPr marL="0" indent="0" defTabSz="432000">
              <a:buNone/>
              <a:tabLst/>
              <a:defRPr sz="1800" baseline="0">
                <a:latin typeface="Arial" pitchFamily="34" charset="0"/>
              </a:defRPr>
            </a:lvl3pPr>
            <a:lvl4pPr marL="0" indent="0" defTabSz="432000">
              <a:buNone/>
              <a:tabLst/>
              <a:defRPr sz="1800" baseline="0">
                <a:latin typeface="Arial" pitchFamily="34" charset="0"/>
              </a:defRPr>
            </a:lvl4pPr>
            <a:lvl5pPr marL="0" indent="0" defTabSz="432000">
              <a:buNone/>
              <a:tabLst/>
              <a:defRPr sz="18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Option sub title. Arial~18pt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04825" y="5524500"/>
            <a:ext cx="3419475" cy="3200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aseline="0">
                <a:solidFill>
                  <a:srgbClr val="000000"/>
                </a:solidFill>
                <a:latin typeface="Arial" pitchFamily="34" charset="0"/>
              </a:defRPr>
            </a:lvl1pPr>
            <a:lvl2pPr>
              <a:defRPr sz="1600" baseline="0">
                <a:latin typeface="Arial" pitchFamily="34" charset="0"/>
              </a:defRPr>
            </a:lvl2pPr>
            <a:lvl3pPr>
              <a:defRPr sz="1600" baseline="0">
                <a:latin typeface="Arial" pitchFamily="34" charset="0"/>
              </a:defRPr>
            </a:lvl3pPr>
            <a:lvl4pPr>
              <a:defRPr sz="1600" baseline="0">
                <a:latin typeface="Arial" pitchFamily="34" charset="0"/>
              </a:defRPr>
            </a:lvl4pPr>
            <a:lvl5pPr>
              <a:defRPr sz="16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20/2/12 Arial~16pt</a:t>
            </a:r>
            <a:endParaRPr lang="en-GB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04825" y="5988685"/>
            <a:ext cx="3419475" cy="32004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aseline="0">
                <a:solidFill>
                  <a:srgbClr val="000000"/>
                </a:solidFill>
                <a:latin typeface="Arial" pitchFamily="34" charset="0"/>
              </a:defRPr>
            </a:lvl1pPr>
            <a:lvl2pPr>
              <a:defRPr sz="1600" baseline="0">
                <a:latin typeface="Arial" pitchFamily="34" charset="0"/>
              </a:defRPr>
            </a:lvl2pPr>
            <a:lvl3pPr>
              <a:defRPr sz="1600" baseline="0">
                <a:latin typeface="Arial" pitchFamily="34" charset="0"/>
              </a:defRPr>
            </a:lvl3pPr>
            <a:lvl4pPr>
              <a:defRPr sz="1600" baseline="0">
                <a:latin typeface="Arial" pitchFamily="34" charset="0"/>
              </a:defRPr>
            </a:lvl4pPr>
            <a:lvl5pPr>
              <a:defRPr sz="16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Division, Company Arial~16pt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itle header 3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4825" y="4106863"/>
            <a:ext cx="3389313" cy="723900"/>
          </a:xfrm>
          <a:prstGeom prst="rect">
            <a:avLst/>
          </a:prstGeom>
        </p:spPr>
        <p:txBody>
          <a:bodyPr/>
          <a:lstStyle>
            <a:lvl1pPr marL="0" indent="0" defTabSz="432000">
              <a:buNone/>
              <a:tabLst/>
              <a:defRPr sz="1800" baseline="0">
                <a:solidFill>
                  <a:schemeClr val="tx1"/>
                </a:solidFill>
                <a:latin typeface="Arial" pitchFamily="34" charset="0"/>
              </a:defRPr>
            </a:lvl1pPr>
            <a:lvl2pPr marL="0" indent="0" defTabSz="432000">
              <a:buNone/>
              <a:tabLst/>
              <a:defRPr sz="1800" baseline="0">
                <a:latin typeface="Arial" pitchFamily="34" charset="0"/>
              </a:defRPr>
            </a:lvl2pPr>
            <a:lvl3pPr marL="0" indent="0" defTabSz="432000">
              <a:buNone/>
              <a:tabLst/>
              <a:defRPr sz="1800" baseline="0">
                <a:latin typeface="Arial" pitchFamily="34" charset="0"/>
              </a:defRPr>
            </a:lvl3pPr>
            <a:lvl4pPr marL="0" indent="0" defTabSz="432000">
              <a:buNone/>
              <a:tabLst/>
              <a:defRPr sz="1800" baseline="0">
                <a:latin typeface="Arial" pitchFamily="34" charset="0"/>
              </a:defRPr>
            </a:lvl4pPr>
            <a:lvl5pPr marL="0" indent="0" defTabSz="432000">
              <a:buNone/>
              <a:tabLst/>
              <a:defRPr sz="18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Option sub title. Arial~18pt</a:t>
            </a:r>
            <a:endParaRPr lang="en-GB" dirty="0"/>
          </a:p>
        </p:txBody>
      </p:sp>
      <p:sp>
        <p:nvSpPr>
          <p:cNvPr id="6" name="Plaque 10"/>
          <p:cNvSpPr/>
          <p:nvPr userDrawn="1"/>
        </p:nvSpPr>
        <p:spPr>
          <a:xfrm flipH="1">
            <a:off x="6876255" y="4435117"/>
            <a:ext cx="1872457" cy="187360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97205" y="325850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Divider title header. Arial~36pt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Divid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que 10"/>
          <p:cNvSpPr/>
          <p:nvPr userDrawn="1"/>
        </p:nvSpPr>
        <p:spPr>
          <a:xfrm>
            <a:off x="504825" y="4435117"/>
            <a:ext cx="1872457" cy="187360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32p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12838" y="44037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Slide title. Arial~32pt Bold.</a:t>
            </a:r>
            <a:endParaRPr lang="en-GB" dirty="0"/>
          </a:p>
        </p:txBody>
      </p:sp>
      <p:sp>
        <p:nvSpPr>
          <p:cNvPr id="4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04825" y="1477963"/>
            <a:ext cx="8243888" cy="4830762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Aft>
                <a:spcPts val="600"/>
              </a:spcAf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32pt bullet sub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12838" y="44037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Slide title. Arial~32pt Bold.</a:t>
            </a:r>
            <a:endParaRPr lang="en-GB" dirty="0"/>
          </a:p>
        </p:txBody>
      </p:sp>
      <p:sp>
        <p:nvSpPr>
          <p:cNvPr id="4" name="Content Placeholder 8"/>
          <p:cNvSpPr>
            <a:spLocks noGrp="1"/>
          </p:cNvSpPr>
          <p:nvPr>
            <p:ph sz="quarter" idx="16" hasCustomPrompt="1"/>
          </p:nvPr>
        </p:nvSpPr>
        <p:spPr>
          <a:xfrm>
            <a:off x="504825" y="2072639"/>
            <a:ext cx="8243888" cy="3824605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spcAft>
                <a:spcPts val="600"/>
              </a:spcAft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0"/>
            <a:r>
              <a:rPr lang="en-US" dirty="0" smtClean="0"/>
              <a:t>Bullet 1. Arial~28pt.</a:t>
            </a:r>
          </a:p>
          <a:p>
            <a:pPr lvl="1"/>
            <a:r>
              <a:rPr lang="en-US" dirty="0" smtClean="0"/>
              <a:t>Bullet 2. Arial~20pt.</a:t>
            </a:r>
          </a:p>
          <a:p>
            <a:pPr lvl="1"/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504825" y="1409701"/>
            <a:ext cx="7512050" cy="495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None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0" indent="0">
              <a:buNone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0" indent="0">
              <a:buNone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0" indent="0">
              <a:buNone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Sub heading text. Arial 24~pt Bold.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ext plus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12838" y="43275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Slide title. Arial~32pt Bold.</a:t>
            </a:r>
            <a:endParaRPr lang="en-GB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504825" y="1477963"/>
            <a:ext cx="6101715" cy="2232025"/>
          </a:xfrm>
          <a:prstGeom prst="roundRect">
            <a:avLst>
              <a:gd name="adj" fmla="val 744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56273" y="1592580"/>
            <a:ext cx="5820727" cy="20040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  <a:latin typeface="Arial" pitchFamily="34" charset="0"/>
              </a:defRPr>
            </a:lvl1pPr>
            <a:lvl2pPr marL="0" indent="0">
              <a:buNone/>
              <a:defRPr sz="2800" baseline="0">
                <a:latin typeface="Arial" pitchFamily="34" charset="0"/>
              </a:defRPr>
            </a:lvl2pPr>
            <a:lvl3pPr marL="0" indent="0">
              <a:buNone/>
              <a:defRPr sz="2800" baseline="0">
                <a:latin typeface="Arial" pitchFamily="34" charset="0"/>
              </a:defRPr>
            </a:lvl3pPr>
            <a:lvl4pPr marL="0" indent="0">
              <a:buNone/>
              <a:defRPr sz="2800" baseline="0">
                <a:latin typeface="Arial" pitchFamily="34" charset="0"/>
              </a:defRPr>
            </a:lvl4pPr>
            <a:lvl5pPr marL="0" indent="0">
              <a:buNone/>
              <a:defRPr sz="280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Insert short text here. Arial~28pt.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04825" y="3854450"/>
            <a:ext cx="5735638" cy="412750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z="1600" b="1" i="0" baseline="0" dirty="0" smtClean="0">
                <a:latin typeface="Arial" pitchFamily="34" charset="0"/>
              </a:rPr>
              <a:t>Option caption text header. Arial~16pt Bold.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04825" y="4359275"/>
            <a:ext cx="5789613" cy="479425"/>
          </a:xfrm>
          <a:prstGeom prst="rect">
            <a:avLst/>
          </a:prstGeom>
        </p:spPr>
        <p:txBody>
          <a:bodyPr/>
          <a:lstStyle>
            <a:lvl1pPr>
              <a:buNone/>
              <a:defRPr sz="160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Option caption text body copy. Arial~16pt.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12838" y="438580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Slide title. Arial~32pt Bold.</a:t>
            </a:r>
            <a:endParaRPr lang="en-GB" dirty="0"/>
          </a:p>
        </p:txBody>
      </p:sp>
      <p:sp>
        <p:nvSpPr>
          <p:cNvPr id="4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504825" y="1477963"/>
            <a:ext cx="6475095" cy="322357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 smtClean="0"/>
              <a:t>Click icon to add picture</a:t>
            </a:r>
            <a:endParaRPr lang="ja-JP" alt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12838" y="43275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Slide title. Arial~32pt Bold.</a:t>
            </a:r>
            <a:endParaRPr lang="en-GB" dirty="0"/>
          </a:p>
        </p:txBody>
      </p:sp>
      <p:sp>
        <p:nvSpPr>
          <p:cNvPr id="5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504825" y="1477963"/>
            <a:ext cx="6475095" cy="322357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 smtClean="0"/>
              <a:t>Click icon to add picture</a:t>
            </a:r>
            <a:endParaRPr lang="ja-JP" altLang="en-US" noProof="0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50545" y="4815840"/>
            <a:ext cx="5735638" cy="412750"/>
          </a:xfrm>
          <a:prstGeom prst="rect">
            <a:avLst/>
          </a:prstGeom>
        </p:spPr>
        <p:txBody>
          <a:bodyPr/>
          <a:lstStyle>
            <a:lvl1pPr>
              <a:buNone/>
              <a:defRPr sz="1600" b="1" i="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sz="1600" b="1" i="0" baseline="0" dirty="0" smtClean="0">
                <a:latin typeface="Arial" pitchFamily="34" charset="0"/>
              </a:rPr>
              <a:t>Image caption text header. Arial~16pt Bold.</a:t>
            </a:r>
            <a:endParaRPr lang="en-GB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550545" y="5320665"/>
            <a:ext cx="5789613" cy="479425"/>
          </a:xfrm>
          <a:prstGeom prst="rect">
            <a:avLst/>
          </a:prstGeom>
        </p:spPr>
        <p:txBody>
          <a:bodyPr/>
          <a:lstStyle>
            <a:lvl1pPr>
              <a:buNone/>
              <a:defRPr sz="1600" baseline="0"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 smtClean="0"/>
              <a:t>Image caption text body copy. Arial~16pt.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image 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112838" y="432753"/>
            <a:ext cx="6142037" cy="6416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3200" b="1" i="0" baseline="0">
                <a:latin typeface="Arial" pitchFamily="34" charset="0"/>
              </a:defRPr>
            </a:lvl2pPr>
            <a:lvl3pPr marL="0" indent="0">
              <a:buNone/>
              <a:defRPr sz="3200" b="1" i="0" baseline="0">
                <a:latin typeface="Arial" pitchFamily="34" charset="0"/>
              </a:defRPr>
            </a:lvl3pPr>
            <a:lvl4pPr marL="0" indent="0">
              <a:buNone/>
              <a:defRPr sz="3200" b="1" i="0" baseline="0">
                <a:latin typeface="Arial" pitchFamily="34" charset="0"/>
              </a:defRPr>
            </a:lvl4pPr>
            <a:lvl5pPr marL="0" indent="0">
              <a:buNone/>
              <a:defRPr sz="3200" b="1" i="0"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Slide title. Arial~32pt Bold.</a:t>
            </a:r>
            <a:endParaRPr lang="en-GB" dirty="0"/>
          </a:p>
        </p:txBody>
      </p:sp>
      <p:sp>
        <p:nvSpPr>
          <p:cNvPr id="5" name="図プレースホルダー 12"/>
          <p:cNvSpPr>
            <a:spLocks noGrp="1"/>
          </p:cNvSpPr>
          <p:nvPr>
            <p:ph type="pic" sz="quarter" idx="13"/>
          </p:nvPr>
        </p:nvSpPr>
        <p:spPr>
          <a:xfrm>
            <a:off x="504825" y="1477963"/>
            <a:ext cx="4036695" cy="237648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 smtClean="0"/>
              <a:t>Click icon to add picture</a:t>
            </a:r>
            <a:endParaRPr lang="ja-JP" altLang="en-US" noProof="0" dirty="0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16"/>
          </p:nvPr>
        </p:nvSpPr>
        <p:spPr>
          <a:xfrm>
            <a:off x="4712018" y="1477963"/>
            <a:ext cx="4036695" cy="237648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 smtClean="0"/>
              <a:t>Click icon to add picture</a:t>
            </a:r>
            <a:endParaRPr lang="ja-JP" altLang="en-US" noProof="0" dirty="0"/>
          </a:p>
        </p:txBody>
      </p:sp>
      <p:sp>
        <p:nvSpPr>
          <p:cNvPr id="11" name="図プレースホルダー 12"/>
          <p:cNvSpPr>
            <a:spLocks noGrp="1"/>
          </p:cNvSpPr>
          <p:nvPr>
            <p:ph type="pic" sz="quarter" idx="17"/>
          </p:nvPr>
        </p:nvSpPr>
        <p:spPr>
          <a:xfrm>
            <a:off x="2623185" y="3664268"/>
            <a:ext cx="4036695" cy="2376487"/>
          </a:xfrm>
          <a:prstGeom prst="roundRect">
            <a:avLst>
              <a:gd name="adj" fmla="val 397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800" baseline="0">
                <a:solidFill>
                  <a:srgbClr val="000000"/>
                </a:solidFill>
                <a:latin typeface="Arial"/>
              </a:defRPr>
            </a:lvl1pPr>
          </a:lstStyle>
          <a:p>
            <a:pPr lvl="0"/>
            <a:r>
              <a:rPr lang="en-GB" altLang="ja-JP" noProof="0" dirty="0" smtClean="0"/>
              <a:t>Click icon to add picture</a:t>
            </a:r>
            <a:endParaRPr lang="ja-JP" altLang="en-US" noProof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04825" y="3983991"/>
            <a:ext cx="1918335" cy="98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2pPr>
            <a:lvl3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3pPr>
            <a:lvl4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4pPr>
            <a:lvl5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Image caption text. Arial~16pt Bold.</a:t>
            </a:r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6830378" y="3983991"/>
            <a:ext cx="1918335" cy="984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2pPr>
            <a:lvl3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3pPr>
            <a:lvl4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4pPr>
            <a:lvl5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Image caption text. Arial~16pt Bold.</a:t>
            </a:r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882" y="6102351"/>
            <a:ext cx="4928235" cy="4203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1pPr>
            <a:lvl2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2pPr>
            <a:lvl3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3pPr>
            <a:lvl4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4pPr>
            <a:lvl5pPr marL="0" indent="0">
              <a:buNone/>
              <a:defRPr sz="1600" b="1" i="0" baseline="0">
                <a:solidFill>
                  <a:srgbClr val="000000"/>
                </a:solidFill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Image caption text. Arial~16pt Bold.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tif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gif"/><Relationship Id="rId4" Type="http://schemas.openxmlformats.org/officeDocument/2006/relationships/image" Target="../media/image1.tif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gif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Current\Ricoh\Logos\ricoh_lock_up_rgb_positive-0315.gif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3529" y="392501"/>
            <a:ext cx="1868400" cy="720000"/>
          </a:xfrm>
          <a:prstGeom prst="rect">
            <a:avLst/>
          </a:prstGeom>
          <a:noFill/>
        </p:spPr>
      </p:pic>
      <p:sp>
        <p:nvSpPr>
          <p:cNvPr id="1032" name="テキスト ボックス 8"/>
          <p:cNvSpPr txBox="1">
            <a:spLocks noChangeArrowheads="1"/>
          </p:cNvSpPr>
          <p:nvPr/>
        </p:nvSpPr>
        <p:spPr bwMode="auto">
          <a:xfrm>
            <a:off x="17924463" y="291465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>
              <a:latin typeface="Arial" charset="0"/>
              <a:cs typeface="ＭＳ Ｐゴシック" charset="-128"/>
            </a:endParaRPr>
          </a:p>
        </p:txBody>
      </p:sp>
      <p:sp>
        <p:nvSpPr>
          <p:cNvPr id="4" name="Plaque 10"/>
          <p:cNvSpPr/>
          <p:nvPr/>
        </p:nvSpPr>
        <p:spPr>
          <a:xfrm>
            <a:off x="496888" y="476672"/>
            <a:ext cx="3384376" cy="3386456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テキスト ボックス 8"/>
          <p:cNvSpPr txBox="1">
            <a:spLocks noChangeArrowheads="1"/>
          </p:cNvSpPr>
          <p:nvPr/>
        </p:nvSpPr>
        <p:spPr bwMode="auto">
          <a:xfrm>
            <a:off x="17924463" y="291465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>
              <a:latin typeface="Arial" charset="0"/>
              <a:cs typeface="ＭＳ Ｐゴシック" charset="-128"/>
            </a:endParaRPr>
          </a:p>
        </p:txBody>
      </p:sp>
      <p:pic>
        <p:nvPicPr>
          <p:cNvPr id="4" name="Picture 2" descr="T:\Current\Ricoh\Logos\ricoh_lock_up_rgb_positive-0315.gif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3529" y="392501"/>
            <a:ext cx="1868400" cy="720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テキスト ボックス 8"/>
          <p:cNvSpPr txBox="1">
            <a:spLocks noChangeArrowheads="1"/>
          </p:cNvSpPr>
          <p:nvPr/>
        </p:nvSpPr>
        <p:spPr bwMode="auto">
          <a:xfrm>
            <a:off x="17924463" y="291465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>
              <a:latin typeface="Arial" charset="0"/>
              <a:cs typeface="ＭＳ Ｐゴシック" charset="-128"/>
            </a:endParaRPr>
          </a:p>
        </p:txBody>
      </p:sp>
      <p:sp>
        <p:nvSpPr>
          <p:cNvPr id="4" name="Plaque 10"/>
          <p:cNvSpPr/>
          <p:nvPr/>
        </p:nvSpPr>
        <p:spPr>
          <a:xfrm>
            <a:off x="504826" y="487363"/>
            <a:ext cx="442006" cy="44227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直線コネクタ 4"/>
          <p:cNvCxnSpPr/>
          <p:nvPr/>
        </p:nvCxnSpPr>
        <p:spPr>
          <a:xfrm>
            <a:off x="504825" y="1212215"/>
            <a:ext cx="8247063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aseline="0">
                <a:solidFill>
                  <a:schemeClr val="accent2"/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aseline="0">
                <a:solidFill>
                  <a:schemeClr val="accent2"/>
                </a:solidFill>
                <a:latin typeface="Arial" pitchFamily="34" charset="0"/>
              </a:defRPr>
            </a:lvl1pPr>
          </a:lstStyle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10" name="Picture 2" descr="T:\Current\Ricoh\Logos\ricoh_lock_up_rgb_positive-0315.gif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67764" y="406569"/>
            <a:ext cx="1422000" cy="5508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テキスト ボックス 8"/>
          <p:cNvSpPr txBox="1">
            <a:spLocks noChangeArrowheads="1"/>
          </p:cNvSpPr>
          <p:nvPr/>
        </p:nvSpPr>
        <p:spPr bwMode="auto">
          <a:xfrm>
            <a:off x="17924463" y="291465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>
              <a:latin typeface="Arial" charset="0"/>
              <a:cs typeface="ＭＳ Ｐゴシック" charset="-128"/>
            </a:endParaRPr>
          </a:p>
        </p:txBody>
      </p:sp>
      <p:pic>
        <p:nvPicPr>
          <p:cNvPr id="4" name="Picture 2" descr="T:\Current\Ricoh\Logos\ricoh_lock_up_rgb_positive-0315.gif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3529" y="392501"/>
            <a:ext cx="1868400" cy="720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88" r:id="rId4"/>
    <p:sldLayoutId id="2147483689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テキスト ボックス 8"/>
          <p:cNvSpPr txBox="1">
            <a:spLocks noChangeArrowheads="1"/>
          </p:cNvSpPr>
          <p:nvPr/>
        </p:nvSpPr>
        <p:spPr bwMode="auto">
          <a:xfrm>
            <a:off x="17924463" y="291465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>
              <a:latin typeface="Arial" charset="0"/>
              <a:cs typeface="ＭＳ Ｐゴシック" charset="-128"/>
            </a:endParaRPr>
          </a:p>
        </p:txBody>
      </p:sp>
      <p:sp>
        <p:nvSpPr>
          <p:cNvPr id="4" name="Plaque 10"/>
          <p:cNvSpPr/>
          <p:nvPr/>
        </p:nvSpPr>
        <p:spPr>
          <a:xfrm>
            <a:off x="504826" y="487363"/>
            <a:ext cx="442006" cy="442278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直線コネクタ 4"/>
          <p:cNvCxnSpPr/>
          <p:nvPr/>
        </p:nvCxnSpPr>
        <p:spPr>
          <a:xfrm>
            <a:off x="504825" y="1212215"/>
            <a:ext cx="824706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aseline="0">
                <a:solidFill>
                  <a:schemeClr val="accent2"/>
                </a:solidFill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aseline="0">
                <a:solidFill>
                  <a:schemeClr val="accent2"/>
                </a:solidFill>
                <a:latin typeface="Arial" pitchFamily="34" charset="0"/>
              </a:defRPr>
            </a:lvl1pPr>
          </a:lstStyle>
          <a:p>
            <a:fld id="{3395B881-0B66-4FA6-9D96-5327ED8B9EC9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10" name="Picture 2" descr="T:\Current\Ricoh\Logos\ricoh_lock_up_rgb_positive-0315.gif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67764" y="406569"/>
            <a:ext cx="1422000" cy="5508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4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テキスト ボックス 8"/>
          <p:cNvSpPr txBox="1">
            <a:spLocks noChangeArrowheads="1"/>
          </p:cNvSpPr>
          <p:nvPr/>
        </p:nvSpPr>
        <p:spPr bwMode="auto">
          <a:xfrm>
            <a:off x="17924463" y="291465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>
              <a:latin typeface="Arial" charset="0"/>
              <a:cs typeface="ＭＳ Ｐゴシック" charset="-128"/>
            </a:endParaRPr>
          </a:p>
        </p:txBody>
      </p:sp>
      <p:pic>
        <p:nvPicPr>
          <p:cNvPr id="11" name="Picture 10" descr="ricoh_logo_rg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9860" y="2559757"/>
            <a:ext cx="3547390" cy="13683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Current\Ricoh\Logos\ricoh_lock_up_rgb_positive-0315.gif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3529" y="392501"/>
            <a:ext cx="1868400" cy="720000"/>
          </a:xfrm>
          <a:prstGeom prst="rect">
            <a:avLst/>
          </a:prstGeom>
          <a:noFill/>
        </p:spPr>
      </p:pic>
      <p:sp>
        <p:nvSpPr>
          <p:cNvPr id="1032" name="テキスト ボックス 8"/>
          <p:cNvSpPr txBox="1">
            <a:spLocks noChangeArrowheads="1"/>
          </p:cNvSpPr>
          <p:nvPr/>
        </p:nvSpPr>
        <p:spPr bwMode="auto">
          <a:xfrm>
            <a:off x="17924463" y="291465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>
              <a:defRPr/>
            </a:pPr>
            <a:endParaRPr lang="ja-JP" altLang="en-US">
              <a:solidFill>
                <a:srgbClr val="CF142B"/>
              </a:solidFill>
              <a:cs typeface="ＭＳ Ｐゴシック" charset="-128"/>
            </a:endParaRPr>
          </a:p>
        </p:txBody>
      </p:sp>
      <p:sp>
        <p:nvSpPr>
          <p:cNvPr id="4" name="Plaque 10"/>
          <p:cNvSpPr/>
          <p:nvPr/>
        </p:nvSpPr>
        <p:spPr>
          <a:xfrm>
            <a:off x="496888" y="476672"/>
            <a:ext cx="3384376" cy="3386456"/>
          </a:xfrm>
          <a:custGeom>
            <a:avLst/>
            <a:gdLst/>
            <a:ahLst/>
            <a:cxnLst/>
            <a:rect l="l" t="t" r="r" b="b"/>
            <a:pathLst>
              <a:path w="5164139" h="5167312">
                <a:moveTo>
                  <a:pt x="160633" y="0"/>
                </a:moveTo>
                <a:lnTo>
                  <a:pt x="4471692" y="0"/>
                </a:lnTo>
                <a:cubicBezTo>
                  <a:pt x="4560407" y="0"/>
                  <a:pt x="4632325" y="71918"/>
                  <a:pt x="4632325" y="160633"/>
                </a:cubicBezTo>
                <a:lnTo>
                  <a:pt x="4632325" y="4389438"/>
                </a:lnTo>
                <a:lnTo>
                  <a:pt x="4637047" y="4389438"/>
                </a:lnTo>
                <a:cubicBezTo>
                  <a:pt x="4637047" y="4430668"/>
                  <a:pt x="4670471" y="4464092"/>
                  <a:pt x="4711701" y="4464092"/>
                </a:cubicBezTo>
                <a:lnTo>
                  <a:pt x="4711701" y="4464579"/>
                </a:lnTo>
                <a:lnTo>
                  <a:pt x="5091727" y="4464579"/>
                </a:lnTo>
                <a:cubicBezTo>
                  <a:pt x="5131719" y="4464579"/>
                  <a:pt x="5164139" y="4496999"/>
                  <a:pt x="5164139" y="4536991"/>
                </a:cubicBezTo>
                <a:lnTo>
                  <a:pt x="5164139" y="5094900"/>
                </a:lnTo>
                <a:cubicBezTo>
                  <a:pt x="5164139" y="5134892"/>
                  <a:pt x="5131719" y="5167312"/>
                  <a:pt x="5091727" y="5167312"/>
                </a:cubicBezTo>
                <a:lnTo>
                  <a:pt x="4546518" y="5167312"/>
                </a:lnTo>
                <a:cubicBezTo>
                  <a:pt x="4506526" y="5167312"/>
                  <a:pt x="4474106" y="5134892"/>
                  <a:pt x="4474106" y="5094900"/>
                </a:cubicBezTo>
                <a:lnTo>
                  <a:pt x="4474106" y="4694237"/>
                </a:lnTo>
                <a:lnTo>
                  <a:pt x="4472030" y="4694237"/>
                </a:lnTo>
                <a:cubicBezTo>
                  <a:pt x="4472030" y="4663315"/>
                  <a:pt x="4453229" y="4636783"/>
                  <a:pt x="4426435" y="4625450"/>
                </a:cubicBezTo>
                <a:lnTo>
                  <a:pt x="4405445" y="4621212"/>
                </a:lnTo>
                <a:lnTo>
                  <a:pt x="160633" y="4621212"/>
                </a:lnTo>
                <a:cubicBezTo>
                  <a:pt x="71918" y="4621212"/>
                  <a:pt x="0" y="4549294"/>
                  <a:pt x="0" y="4460579"/>
                </a:cubicBezTo>
                <a:lnTo>
                  <a:pt x="0" y="160633"/>
                </a:lnTo>
                <a:cubicBezTo>
                  <a:pt x="0" y="71918"/>
                  <a:pt x="71918" y="0"/>
                  <a:pt x="16063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rgbClr val="FFFFFF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estaticos03.cache.el-mundo.net/elmundo/imagenes/2011/07/29/natura/1311959785_0.jpg"/>
          <p:cNvPicPr>
            <a:picLocks noChangeAspect="1" noChangeArrowheads="1"/>
          </p:cNvPicPr>
          <p:nvPr/>
        </p:nvPicPr>
        <p:blipFill>
          <a:blip r:embed="rId2" cstate="print"/>
          <a:srcRect r="11206"/>
          <a:stretch>
            <a:fillRect/>
          </a:stretch>
        </p:blipFill>
        <p:spPr bwMode="auto">
          <a:xfrm>
            <a:off x="4614532" y="3101083"/>
            <a:ext cx="3567567" cy="334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9 Marcador de texto"/>
          <p:cNvSpPr>
            <a:spLocks noGrp="1"/>
          </p:cNvSpPr>
          <p:nvPr>
            <p:ph type="body" sz="quarter" idx="15"/>
          </p:nvPr>
        </p:nvSpPr>
        <p:spPr>
          <a:xfrm>
            <a:off x="552450" y="4124325"/>
            <a:ext cx="3019425" cy="706438"/>
          </a:xfrm>
        </p:spPr>
        <p:txBody>
          <a:bodyPr/>
          <a:lstStyle/>
          <a:p>
            <a:pPr algn="ctr" defTabSz="457200">
              <a:spcBef>
                <a:spcPct val="0"/>
              </a:spcBef>
            </a:pPr>
            <a:r>
              <a:rPr lang="es-ES" sz="2000" dirty="0" smtClean="0">
                <a:solidFill>
                  <a:srgbClr val="FF0000"/>
                </a:solidFill>
                <a:cs typeface="Arial" pitchFamily="34" charset="0"/>
              </a:rPr>
              <a:t>Obra Social y Educativa </a:t>
            </a:r>
          </a:p>
          <a:p>
            <a:pPr algn="ctr" defTabSz="457200">
              <a:spcBef>
                <a:spcPct val="0"/>
              </a:spcBef>
            </a:pPr>
            <a:r>
              <a:rPr lang="es-ES" sz="2000" dirty="0" smtClean="0">
                <a:solidFill>
                  <a:srgbClr val="FF0000"/>
                </a:solidFill>
                <a:cs typeface="Arial" pitchFamily="34" charset="0"/>
              </a:rPr>
              <a:t>“Don Bosco”</a:t>
            </a:r>
          </a:p>
          <a:p>
            <a:pPr algn="ctr"/>
            <a:endParaRPr lang="es-ES" sz="2000" dirty="0">
              <a:solidFill>
                <a:srgbClr val="FF0000"/>
              </a:solidFill>
            </a:endParaRPr>
          </a:p>
        </p:txBody>
      </p:sp>
      <p:sp>
        <p:nvSpPr>
          <p:cNvPr id="9" name="10 Marcador de texto"/>
          <p:cNvSpPr>
            <a:spLocks noGrp="1"/>
          </p:cNvSpPr>
          <p:nvPr>
            <p:ph type="body" sz="quarter" idx="16"/>
          </p:nvPr>
        </p:nvSpPr>
        <p:spPr>
          <a:xfrm>
            <a:off x="504825" y="5543550"/>
            <a:ext cx="2028825" cy="300990"/>
          </a:xfrm>
        </p:spPr>
        <p:txBody>
          <a:bodyPr/>
          <a:lstStyle/>
          <a:p>
            <a:r>
              <a:rPr lang="en-US" dirty="0" smtClean="0"/>
              <a:t>Septiembre - 2014</a:t>
            </a:r>
          </a:p>
          <a:p>
            <a:endParaRPr lang="es-ES" dirty="0"/>
          </a:p>
        </p:txBody>
      </p:sp>
      <p:sp>
        <p:nvSpPr>
          <p:cNvPr id="10" name="9 Marcador de texto"/>
          <p:cNvSpPr txBox="1">
            <a:spLocks noGrp="1"/>
          </p:cNvSpPr>
          <p:nvPr>
            <p:ph type="body" sz="quarter" idx="10"/>
          </p:nvPr>
        </p:nvSpPr>
        <p:spPr>
          <a:xfrm>
            <a:off x="611188" y="617538"/>
            <a:ext cx="28019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Actividad de Difusión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s-E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FY14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kumimoji="1" lang="es-E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s-E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PAPEL</a:t>
            </a:r>
            <a:r>
              <a:rPr kumimoji="1"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s-ES" sz="2000" b="1" dirty="0" smtClean="0">
                <a:solidFill>
                  <a:schemeClr val="bg1"/>
                </a:solidFill>
              </a:rPr>
              <a:t>consumo, reciclado </a:t>
            </a:r>
          </a:p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e impacto ambiental</a:t>
            </a:r>
            <a:endParaRPr kumimoji="1"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1 Marcador de texto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b="1" dirty="0" smtClean="0"/>
              <a:t>Ricoh South America</a:t>
            </a:r>
          </a:p>
          <a:p>
            <a:r>
              <a:rPr lang="en-US" b="1" dirty="0" smtClean="0"/>
              <a:t>Distribution Center S.A.</a:t>
            </a:r>
            <a:endParaRPr lang="es-E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27590"/>
            <a:ext cx="8169349" cy="914401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/>
            </a:r>
            <a:br>
              <a:rPr lang="en-US" sz="2400" b="1" dirty="0" smtClean="0">
                <a:solidFill>
                  <a:schemeClr val="accent6"/>
                </a:solidFill>
              </a:rPr>
            </a:b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334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8 CuadroTexto"/>
          <p:cNvSpPr txBox="1"/>
          <p:nvPr/>
        </p:nvSpPr>
        <p:spPr bwMode="auto">
          <a:xfrm>
            <a:off x="319863" y="863600"/>
            <a:ext cx="3515538" cy="23083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s-ES" dirty="0" smtClean="0">
                <a:solidFill>
                  <a:srgbClr val="002060"/>
                </a:solidFill>
                <a:latin typeface="Arial" charset="0"/>
                <a:ea typeface="+mj-ea"/>
                <a:cs typeface="ＭＳ Ｐゴシック" charset="0"/>
              </a:rPr>
              <a:t>Una vez más RDC desplegó su iniciativa esta vez a la Obra Social y Educativa Don Bosco y un comprometido grupo de Colaboradores concurrimos a la misma, repartiéndonos entre todos distintas funciones logrando un exitoso resultado.  </a:t>
            </a:r>
            <a:endParaRPr kumimoji="1" lang="es-ES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j-ea"/>
              <a:cs typeface="ＭＳ Ｐゴシック" charset="0"/>
            </a:endParaRPr>
          </a:p>
        </p:txBody>
      </p:sp>
      <p:sp>
        <p:nvSpPr>
          <p:cNvPr id="10" name="9 CuadroTexto"/>
          <p:cNvSpPr txBox="1"/>
          <p:nvPr/>
        </p:nvSpPr>
        <p:spPr bwMode="auto">
          <a:xfrm>
            <a:off x="701749" y="4221126"/>
            <a:ext cx="184731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j-ea"/>
              <a:cs typeface="ＭＳ Ｐゴシック" charset="0"/>
            </a:endParaRPr>
          </a:p>
        </p:txBody>
      </p:sp>
      <p:sp>
        <p:nvSpPr>
          <p:cNvPr id="18" name="17 CuadroTexto"/>
          <p:cNvSpPr txBox="1"/>
          <p:nvPr/>
        </p:nvSpPr>
        <p:spPr bwMode="auto">
          <a:xfrm>
            <a:off x="5839637" y="4338674"/>
            <a:ext cx="3125972" cy="175432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s-ES" dirty="0" smtClean="0">
                <a:solidFill>
                  <a:srgbClr val="002060"/>
                </a:solidFill>
                <a:latin typeface="Arial" charset="0"/>
                <a:ea typeface="+mj-ea"/>
                <a:cs typeface="ＭＳ Ｐゴシック" charset="0"/>
              </a:rPr>
              <a:t>Se presenta a modo de ejemplo parte del material entregado a esta estupenda institución  el cual fue expuesto a los alumnos de 5to. y 6to. Grado.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8900" y="1176439"/>
            <a:ext cx="4965700" cy="285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3040">
            <a:off x="528640" y="3393048"/>
            <a:ext cx="3001962" cy="215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9077">
            <a:off x="1083267" y="3894077"/>
            <a:ext cx="3315838" cy="2364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94642">
            <a:off x="2323162" y="4362784"/>
            <a:ext cx="3247466" cy="211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27590"/>
            <a:ext cx="8169349" cy="914401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/>
            </a:r>
            <a:br>
              <a:rPr lang="en-US" sz="2400" b="1" dirty="0" smtClean="0">
                <a:solidFill>
                  <a:schemeClr val="accent6"/>
                </a:solidFill>
              </a:rPr>
            </a:b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334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 bwMode="auto">
          <a:xfrm>
            <a:off x="701749" y="4221126"/>
            <a:ext cx="184731" cy="64633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j-ea"/>
              <a:cs typeface="ＭＳ Ｐゴシック" charset="0"/>
            </a:endParaRPr>
          </a:p>
        </p:txBody>
      </p:sp>
      <p:sp>
        <p:nvSpPr>
          <p:cNvPr id="16" name="15 CuadroTexto"/>
          <p:cNvSpPr txBox="1"/>
          <p:nvPr/>
        </p:nvSpPr>
        <p:spPr bwMode="auto">
          <a:xfrm>
            <a:off x="5007935" y="1605516"/>
            <a:ext cx="184731" cy="33855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+mj-ea"/>
              <a:cs typeface="ＭＳ Ｐゴシック" charset="0"/>
            </a:endParaRPr>
          </a:p>
        </p:txBody>
      </p:sp>
      <p:sp>
        <p:nvSpPr>
          <p:cNvPr id="19" name="18 CuadroTexto"/>
          <p:cNvSpPr txBox="1"/>
          <p:nvPr/>
        </p:nvSpPr>
        <p:spPr bwMode="auto">
          <a:xfrm>
            <a:off x="550826" y="1102538"/>
            <a:ext cx="3983074" cy="313932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s-ES" dirty="0" smtClean="0">
                <a:solidFill>
                  <a:srgbClr val="002060"/>
                </a:solidFill>
                <a:latin typeface="Arial" charset="0"/>
                <a:ea typeface="+mj-ea"/>
                <a:cs typeface="ＭＳ Ｐゴシック" charset="0"/>
              </a:rPr>
              <a:t>Se comparten en estas imágenes momentos de actividad que se llevó a cabo en un ambiente lleno de diversión y aprendizaje, combinación ideal a nivel educativo.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s-ES" dirty="0" smtClean="0">
              <a:solidFill>
                <a:srgbClr val="002060"/>
              </a:solidFill>
              <a:latin typeface="Arial" charset="0"/>
              <a:ea typeface="+mj-ea"/>
              <a:cs typeface="ＭＳ Ｐゴシック" charset="0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s-ES" dirty="0" smtClean="0">
                <a:solidFill>
                  <a:srgbClr val="002060"/>
                </a:solidFill>
                <a:latin typeface="Arial" charset="0"/>
                <a:ea typeface="+mj-ea"/>
                <a:cs typeface="ＭＳ Ｐゴシック" charset="0"/>
              </a:rPr>
              <a:t>Se entregaron a los alumnos presentes alfajores, frutas y jugos naturales a modo de concientizar sobre  la alimentación saludable en la niñez.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55060">
            <a:off x="4777165" y="1382766"/>
            <a:ext cx="3331568" cy="232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4016">
            <a:off x="4290829" y="3951711"/>
            <a:ext cx="2567171" cy="2091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0669">
            <a:off x="6357075" y="3848100"/>
            <a:ext cx="259642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56975">
            <a:off x="3844991" y="5539419"/>
            <a:ext cx="1335795" cy="1028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2813">
            <a:off x="936625" y="4399292"/>
            <a:ext cx="3013075" cy="223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27590"/>
            <a:ext cx="8169349" cy="914401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accent6"/>
                </a:solidFill>
              </a:rPr>
              <a:t/>
            </a:r>
            <a:br>
              <a:rPr lang="en-US" sz="2400" b="1" dirty="0" smtClean="0">
                <a:solidFill>
                  <a:schemeClr val="accent6"/>
                </a:solidFill>
              </a:rPr>
            </a:br>
            <a:r>
              <a:rPr lang="en-US" sz="2400" b="1" dirty="0" smtClean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/>
            </a:r>
            <a:br>
              <a:rPr lang="en-US" dirty="0" smtClean="0">
                <a:solidFill>
                  <a:schemeClr val="accent6"/>
                </a:solidFill>
              </a:rPr>
            </a:b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533400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5369443" y="4178595"/>
            <a:ext cx="36150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es-ES" sz="14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ＭＳ Ｐゴシック" charset="0"/>
            </a:endParaRPr>
          </a:p>
          <a:p>
            <a:endParaRPr kumimoji="1" lang="es-ES" sz="14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ＭＳ Ｐゴシック" charset="0"/>
            </a:endParaRPr>
          </a:p>
          <a:p>
            <a:endParaRPr kumimoji="1" lang="es-ES" sz="1400" dirty="0" smtClean="0">
              <a:solidFill>
                <a:schemeClr val="tx1">
                  <a:lumMod val="50000"/>
                </a:schemeClr>
              </a:solidFill>
              <a:latin typeface="Arial" charset="0"/>
              <a:cs typeface="ＭＳ Ｐゴシック" charset="0"/>
            </a:endParaRPr>
          </a:p>
          <a:p>
            <a:r>
              <a:rPr kumimoji="1" lang="es-E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ＭＳ Ｐゴシック" charset="0"/>
              </a:rPr>
              <a:t> </a:t>
            </a:r>
            <a:endParaRPr lang="es-ES" sz="14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75">
            <a:off x="4924615" y="3667571"/>
            <a:ext cx="3834298" cy="299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50989">
            <a:off x="877167" y="1128136"/>
            <a:ext cx="3274410" cy="2037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2034">
            <a:off x="630239" y="2729870"/>
            <a:ext cx="3001961" cy="229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19 CuadroTexto"/>
          <p:cNvSpPr txBox="1"/>
          <p:nvPr/>
        </p:nvSpPr>
        <p:spPr bwMode="auto">
          <a:xfrm>
            <a:off x="4582043" y="1181100"/>
            <a:ext cx="4155557" cy="23083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Ctr="0" compatLnSpc="1">
            <a:prstTxWarp prst="textNoShape">
              <a:avLst/>
            </a:prstTxWarp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s-ES" dirty="0" smtClean="0">
                <a:solidFill>
                  <a:srgbClr val="002060"/>
                </a:solidFill>
                <a:latin typeface="Arial" charset="0"/>
                <a:ea typeface="+mj-ea"/>
                <a:cs typeface="ＭＳ Ｐゴシック" charset="0"/>
              </a:rPr>
              <a:t>Previo a nuestro retiro, la Dirección de Don Bosco nos obsequió unos sabrosos </a:t>
            </a:r>
            <a:r>
              <a:rPr kumimoji="1" lang="es-ES" dirty="0" err="1" smtClean="0">
                <a:solidFill>
                  <a:srgbClr val="002060"/>
                </a:solidFill>
                <a:latin typeface="Arial" charset="0"/>
                <a:ea typeface="+mj-ea"/>
                <a:cs typeface="ＭＳ Ｐゴシック" charset="0"/>
              </a:rPr>
              <a:t>muffins</a:t>
            </a:r>
            <a:r>
              <a:rPr kumimoji="1" lang="es-ES" dirty="0" smtClean="0">
                <a:solidFill>
                  <a:srgbClr val="002060"/>
                </a:solidFill>
                <a:latin typeface="Arial" charset="0"/>
                <a:ea typeface="+mj-ea"/>
                <a:cs typeface="ＭＳ Ｐゴシック" charset="0"/>
              </a:rPr>
              <a:t>  elaborados por los propios alumnos.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kumimoji="1" lang="es-ES" dirty="0" smtClean="0">
                <a:solidFill>
                  <a:srgbClr val="002060"/>
                </a:solidFill>
                <a:latin typeface="Arial" charset="0"/>
                <a:ea typeface="+mj-ea"/>
                <a:cs typeface="ＭＳ Ｐゴシック" charset="0"/>
              </a:rPr>
              <a:t>Se trató de una iniciativa de los mismos niños que causó en nosotros una hermosa sorpresa más allá de lo sabrosos que resultaron.</a:t>
            </a:r>
            <a:endParaRPr kumimoji="1" lang="es-ES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+mj-ea"/>
              <a:cs typeface="ＭＳ Ｐゴシック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317500" y="513113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Y" dirty="0" smtClean="0">
                <a:solidFill>
                  <a:srgbClr val="002060"/>
                </a:solidFill>
              </a:rPr>
              <a:t>Nos retiramos llenos de satisfacción y con una próxima visita en proyecto de concretarse a la brevedad.</a:t>
            </a:r>
          </a:p>
          <a:p>
            <a:endParaRPr lang="es-UY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edrapsilosofal.files.wordpress.com/2011/07/36_arboles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</a:blip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blipFill dpi="0" rotWithShape="1">
            <a:blip r:embed="rId3" cstate="print"/>
            <a:srcRect/>
            <a:tile tx="6350" ty="0" sx="100000" sy="100000" flip="none" algn="tl"/>
          </a:blipFill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C0F9-F3DC-4B05-9772-DEE2BE380D40}" type="slidenum">
              <a:rPr lang="es-ES" smtClean="0"/>
              <a:pPr/>
              <a:t>5</a:t>
            </a:fld>
            <a:endParaRPr lang="es-E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0507" y="314511"/>
            <a:ext cx="15906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1155172" y="5128644"/>
            <a:ext cx="70711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cap="all" spc="0" dirty="0" smtClean="0">
                <a:ln w="0"/>
                <a:blipFill>
                  <a:blip r:embed="rId5"/>
                  <a:tile tx="0" ty="0" sx="100000" sy="100000" flip="none" algn="tl"/>
                </a:blipFill>
                <a:effectLst>
                  <a:reflection blurRad="12700" stA="50000" endPos="50000" dist="5000" dir="5400000" sy="-100000" rotWithShape="0"/>
                </a:effectLst>
              </a:rPr>
              <a:t>¡Muchas gracias!</a:t>
            </a:r>
            <a:endParaRPr lang="es-ES" sz="5400" b="1" cap="all" spc="0" dirty="0">
              <a:ln w="0"/>
              <a:blipFill>
                <a:blip r:embed="rId5"/>
                <a:tile tx="0" ty="0" sx="100000" sy="100000" flip="none" algn="tl"/>
              </a:blip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6&quot;/&gt;&lt;/object&gt;&lt;object type=&quot;3&quot; unique_id=&quot;10005&quot;&gt;&lt;property id=&quot;20148&quot; value=&quot;5&quot;/&gt;&lt;property id=&quot;20300&quot; value=&quot;Slide 2&quot;/&gt;&lt;property id=&quot;20307&quot; value=&quot;277&quot;/&gt;&lt;/object&gt;&lt;object type=&quot;3&quot; unique_id=&quot;10006&quot;&gt;&lt;property id=&quot;20148&quot; value=&quot;5&quot;/&gt;&lt;property id=&quot;20300&quot; value=&quot;Slide 3&quot;/&gt;&lt;property id=&quot;20307&quot; value=&quot;278&quot;/&gt;&lt;/object&gt;&lt;object type=&quot;3&quot; unique_id=&quot;10007&quot;&gt;&lt;property id=&quot;20148&quot; value=&quot;5&quot;/&gt;&lt;property id=&quot;20300&quot; value=&quot;Slide 4&quot;/&gt;&lt;property id=&quot;20307&quot; value=&quot;279&quot;/&gt;&lt;/object&gt;&lt;object type=&quot;3&quot; unique_id=&quot;10008&quot;&gt;&lt;property id=&quot;20148&quot; value=&quot;5&quot;/&gt;&lt;property id=&quot;20300&quot; value=&quot;Slide 5&quot;/&gt;&lt;property id=&quot;20307&quot; value=&quot;280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object type=&quot;3&quot; unique_id=&quot;10010&quot;&gt;&lt;property id=&quot;20148&quot; value=&quot;5&quot;/&gt;&lt;property id=&quot;20300&quot; value=&quot;Slide 7&quot;/&gt;&lt;property id=&quot;20307&quot; value=&quot;294&quot;/&gt;&lt;/object&gt;&lt;object type=&quot;3&quot; unique_id=&quot;10011&quot;&gt;&lt;property id=&quot;20148&quot; value=&quot;5&quot;/&gt;&lt;property id=&quot;20300&quot; value=&quot;Slide 8&quot;/&gt;&lt;property id=&quot;20307&quot; value=&quot;282&quot;/&gt;&lt;/object&gt;&lt;object type=&quot;3&quot; unique_id=&quot;10012&quot;&gt;&lt;property id=&quot;20148&quot; value=&quot;5&quot;/&gt;&lt;property id=&quot;20300&quot; value=&quot;Slide 9&quot;/&gt;&lt;property id=&quot;20307&quot; value=&quot;296&quot;/&gt;&lt;/object&gt;&lt;object type=&quot;3&quot; unique_id=&quot;10013&quot;&gt;&lt;property id=&quot;20148&quot; value=&quot;5&quot;/&gt;&lt;property id=&quot;20300&quot; value=&quot;Slide 10&quot;/&gt;&lt;property id=&quot;20307&quot; value=&quot;283&quot;/&gt;&lt;/object&gt;&lt;object type=&quot;3&quot; unique_id=&quot;10014&quot;&gt;&lt;property id=&quot;20148&quot; value=&quot;5&quot;/&gt;&lt;property id=&quot;20300&quot; value=&quot;Slide 11&quot;/&gt;&lt;property id=&quot;20307&quot; value=&quot;284&quot;/&gt;&lt;/object&gt;&lt;object type=&quot;3&quot; unique_id=&quot;10015&quot;&gt;&lt;property id=&quot;20148&quot; value=&quot;5&quot;/&gt;&lt;property id=&quot;20300&quot; value=&quot;Slide 12&quot;/&gt;&lt;property id=&quot;20307&quot; value=&quot;285&quot;/&gt;&lt;/object&gt;&lt;object type=&quot;3&quot; unique_id=&quot;10016&quot;&gt;&lt;property id=&quot;20148&quot; value=&quot;5&quot;/&gt;&lt;property id=&quot;20300&quot; value=&quot;Slide 13&quot;/&gt;&lt;property id=&quot;20307&quot; value=&quot;286&quot;/&gt;&lt;/object&gt;&lt;object type=&quot;3&quot; unique_id=&quot;10017&quot;&gt;&lt;property id=&quot;20148&quot; value=&quot;5&quot;/&gt;&lt;property id=&quot;20300&quot; value=&quot;Slide 14&quot;/&gt;&lt;property id=&quot;20307&quot; value=&quot;287&quot;/&gt;&lt;/object&gt;&lt;object type=&quot;3&quot; unique_id=&quot;10018&quot;&gt;&lt;property id=&quot;20148&quot; value=&quot;5&quot;/&gt;&lt;property id=&quot;20300&quot; value=&quot;Slide 15&quot;/&gt;&lt;property id=&quot;20307&quot; value=&quot;291&quot;/&gt;&lt;/object&gt;&lt;object type=&quot;3&quot; unique_id=&quot;10019&quot;&gt;&lt;property id=&quot;20148&quot; value=&quot;5&quot;/&gt;&lt;property id=&quot;20300&quot; value=&quot;Slide 16&quot;/&gt;&lt;property id=&quot;20307&quot; value=&quot;292&quot;/&gt;&lt;/object&gt;&lt;object type=&quot;3&quot; unique_id=&quot;10020&quot;&gt;&lt;property id=&quot;20148&quot; value=&quot;5&quot;/&gt;&lt;property id=&quot;20300&quot; value=&quot;Slide 17&quot;/&gt;&lt;property id=&quot;20307&quot; value=&quot;293&quot;/&gt;&lt;/object&gt;&lt;object type=&quot;3&quot; unique_id=&quot;10021&quot;&gt;&lt;property id=&quot;20148&quot; value=&quot;5&quot;/&gt;&lt;property id=&quot;20300&quot; value=&quot;Slide 18&quot;/&gt;&lt;property id=&quot;20307&quot; value=&quot;297&quot;/&gt;&lt;/object&gt;&lt;object type=&quot;3&quot; unique_id=&quot;10022&quot;&gt;&lt;property id=&quot;20148&quot; value=&quot;5&quot;/&gt;&lt;property id=&quot;20300&quot; value=&quot;Slide 19&quot;/&gt;&lt;property id=&quot;20307&quot; value=&quot;288&quot;/&gt;&lt;/object&gt;&lt;object type=&quot;3&quot; unique_id=&quot;10023&quot;&gt;&lt;property id=&quot;20148&quot; value=&quot;5&quot;/&gt;&lt;property id=&quot;20300&quot; value=&quot;Slide 20&quot;/&gt;&lt;property id=&quot;20307&quot; value=&quot;289&quot;/&gt;&lt;/object&gt;&lt;object type=&quot;3&quot; unique_id=&quot;10024&quot;&gt;&lt;property id=&quot;20148&quot; value=&quot;5&quot;/&gt;&lt;property id=&quot;20300&quot; value=&quot;Slide 21&quot;/&gt;&lt;property id=&quot;20307&quot; value=&quot;29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Ricoh PowerPoint Template Internal Use-PPT2007">
  <a:themeElements>
    <a:clrScheme name="Ricoh Colour Set">
      <a:dk1>
        <a:srgbClr val="CF142B"/>
      </a:dk1>
      <a:lt1>
        <a:sysClr val="window" lastClr="FFFFFF"/>
      </a:lt1>
      <a:dk2>
        <a:srgbClr val="CF142B"/>
      </a:dk2>
      <a:lt2>
        <a:srgbClr val="FFFFFF"/>
      </a:lt2>
      <a:accent1>
        <a:srgbClr val="CF142B"/>
      </a:accent1>
      <a:accent2>
        <a:srgbClr val="717171"/>
      </a:accent2>
      <a:accent3>
        <a:srgbClr val="F09192"/>
      </a:accent3>
      <a:accent4>
        <a:srgbClr val="F9C14B"/>
      </a:accent4>
      <a:accent5>
        <a:srgbClr val="B7D342"/>
      </a:accent5>
      <a:accent6>
        <a:srgbClr val="45BDCF"/>
      </a:accent6>
      <a:hlink>
        <a:srgbClr val="0000FF"/>
      </a:hlink>
      <a:folHlink>
        <a:srgbClr val="800080"/>
      </a:folHlink>
    </a:clrScheme>
    <a:fontScheme name="Rico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miter lim="800000"/>
          <a:headEnd/>
          <a:tailEnd/>
        </a:ln>
      </a:spPr>
      <a:bodyPr vert="horz" wrap="square" lIns="91440" tIns="45720" rIns="91440" bIns="45720" numCol="1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charset="0"/>
            <a:ea typeface="+mj-ea"/>
            <a:cs typeface="ＭＳ Ｐゴシック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ivider_slide master">
  <a:themeElements>
    <a:clrScheme name="Ricoh Colour Set">
      <a:dk1>
        <a:srgbClr val="CF142B"/>
      </a:dk1>
      <a:lt1>
        <a:sysClr val="window" lastClr="FFFFFF"/>
      </a:lt1>
      <a:dk2>
        <a:srgbClr val="CF142B"/>
      </a:dk2>
      <a:lt2>
        <a:srgbClr val="FFFFFF"/>
      </a:lt2>
      <a:accent1>
        <a:srgbClr val="CF142B"/>
      </a:accent1>
      <a:accent2>
        <a:srgbClr val="717171"/>
      </a:accent2>
      <a:accent3>
        <a:srgbClr val="F09192"/>
      </a:accent3>
      <a:accent4>
        <a:srgbClr val="F9C14B"/>
      </a:accent4>
      <a:accent5>
        <a:srgbClr val="B7D342"/>
      </a:accent5>
      <a:accent6>
        <a:srgbClr val="45BDCF"/>
      </a:accent6>
      <a:hlink>
        <a:srgbClr val="0000FF"/>
      </a:hlink>
      <a:folHlink>
        <a:srgbClr val="800080"/>
      </a:folHlink>
    </a:clrScheme>
    <a:fontScheme name="Rico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miter lim="800000"/>
          <a:headEnd/>
          <a:tailEnd/>
        </a:ln>
      </a:spPr>
      <a:bodyPr vert="horz" wrap="square" lIns="91440" tIns="45720" rIns="91440" bIns="45720" numCol="1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charset="0"/>
            <a:ea typeface="+mj-ea"/>
            <a:cs typeface="ＭＳ Ｐゴシック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Slide title 32pt bold_bullet_image_slide master">
  <a:themeElements>
    <a:clrScheme name="Custom 1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CF142B"/>
      </a:accent1>
      <a:accent2>
        <a:srgbClr val="717171"/>
      </a:accent2>
      <a:accent3>
        <a:srgbClr val="F09192"/>
      </a:accent3>
      <a:accent4>
        <a:srgbClr val="F9C14B"/>
      </a:accent4>
      <a:accent5>
        <a:srgbClr val="B7D342"/>
      </a:accent5>
      <a:accent6>
        <a:srgbClr val="45BDCF"/>
      </a:accent6>
      <a:hlink>
        <a:srgbClr val="0000FF"/>
      </a:hlink>
      <a:folHlink>
        <a:srgbClr val="800080"/>
      </a:folHlink>
    </a:clrScheme>
    <a:fontScheme name="Rico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miter lim="800000"/>
          <a:headEnd/>
          <a:tailEnd/>
        </a:ln>
      </a:spPr>
      <a:bodyPr vert="horz" wrap="square" lIns="91440" tIns="45720" rIns="91440" bIns="45720" numCol="1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charset="0"/>
            <a:ea typeface="+mj-ea"/>
            <a:cs typeface="ＭＳ Ｐゴシック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ign_off_slide master">
  <a:themeElements>
    <a:clrScheme name="Ricoh Colour Set">
      <a:dk1>
        <a:srgbClr val="CF142B"/>
      </a:dk1>
      <a:lt1>
        <a:sysClr val="window" lastClr="FFFFFF"/>
      </a:lt1>
      <a:dk2>
        <a:srgbClr val="CF142B"/>
      </a:dk2>
      <a:lt2>
        <a:srgbClr val="FFFFFF"/>
      </a:lt2>
      <a:accent1>
        <a:srgbClr val="CF142B"/>
      </a:accent1>
      <a:accent2>
        <a:srgbClr val="717171"/>
      </a:accent2>
      <a:accent3>
        <a:srgbClr val="F09192"/>
      </a:accent3>
      <a:accent4>
        <a:srgbClr val="F9C14B"/>
      </a:accent4>
      <a:accent5>
        <a:srgbClr val="B7D342"/>
      </a:accent5>
      <a:accent6>
        <a:srgbClr val="45BDCF"/>
      </a:accent6>
      <a:hlink>
        <a:srgbClr val="0000FF"/>
      </a:hlink>
      <a:folHlink>
        <a:srgbClr val="800080"/>
      </a:folHlink>
    </a:clrScheme>
    <a:fontScheme name="Rico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miter lim="800000"/>
          <a:headEnd/>
          <a:tailEnd/>
        </a:ln>
      </a:spPr>
      <a:bodyPr vert="horz" wrap="square" lIns="91440" tIns="45720" rIns="91440" bIns="45720" numCol="1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charset="0"/>
            <a:ea typeface="+mj-ea"/>
            <a:cs typeface="ＭＳ Ｐゴシック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Assets">
  <a:themeElements>
    <a:clrScheme name="Ricoh Colour Set">
      <a:dk1>
        <a:srgbClr val="CF142B"/>
      </a:dk1>
      <a:lt1>
        <a:sysClr val="window" lastClr="FFFFFF"/>
      </a:lt1>
      <a:dk2>
        <a:srgbClr val="CF142B"/>
      </a:dk2>
      <a:lt2>
        <a:srgbClr val="FFFFFF"/>
      </a:lt2>
      <a:accent1>
        <a:srgbClr val="CF142B"/>
      </a:accent1>
      <a:accent2>
        <a:srgbClr val="717171"/>
      </a:accent2>
      <a:accent3>
        <a:srgbClr val="F09192"/>
      </a:accent3>
      <a:accent4>
        <a:srgbClr val="F9C14B"/>
      </a:accent4>
      <a:accent5>
        <a:srgbClr val="B7D342"/>
      </a:accent5>
      <a:accent6>
        <a:srgbClr val="45BDCF"/>
      </a:accent6>
      <a:hlink>
        <a:srgbClr val="0000FF"/>
      </a:hlink>
      <a:folHlink>
        <a:srgbClr val="800080"/>
      </a:folHlink>
    </a:clrScheme>
    <a:fontScheme name="Rico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miter lim="800000"/>
          <a:headEnd/>
          <a:tailEnd/>
        </a:ln>
      </a:spPr>
      <a:bodyPr vert="horz" wrap="square" lIns="91440" tIns="45720" rIns="91440" bIns="45720" numCol="1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charset="0"/>
            <a:ea typeface="+mj-ea"/>
            <a:cs typeface="ＭＳ Ｐゴシック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Final Slide master">
  <a:themeElements>
    <a:clrScheme name="Ricoh Colour Set">
      <a:dk1>
        <a:srgbClr val="CF142B"/>
      </a:dk1>
      <a:lt1>
        <a:sysClr val="window" lastClr="FFFFFF"/>
      </a:lt1>
      <a:dk2>
        <a:srgbClr val="CF142B"/>
      </a:dk2>
      <a:lt2>
        <a:srgbClr val="FFFFFF"/>
      </a:lt2>
      <a:accent1>
        <a:srgbClr val="CF142B"/>
      </a:accent1>
      <a:accent2>
        <a:srgbClr val="717171"/>
      </a:accent2>
      <a:accent3>
        <a:srgbClr val="F09192"/>
      </a:accent3>
      <a:accent4>
        <a:srgbClr val="F9C14B"/>
      </a:accent4>
      <a:accent5>
        <a:srgbClr val="B7D342"/>
      </a:accent5>
      <a:accent6>
        <a:srgbClr val="45BDCF"/>
      </a:accent6>
      <a:hlink>
        <a:srgbClr val="0000FF"/>
      </a:hlink>
      <a:folHlink>
        <a:srgbClr val="800080"/>
      </a:folHlink>
    </a:clrScheme>
    <a:fontScheme name="Rico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miter lim="800000"/>
          <a:headEnd/>
          <a:tailEnd/>
        </a:ln>
      </a:spPr>
      <a:bodyPr vert="horz" wrap="square" lIns="91440" tIns="45720" rIns="91440" bIns="45720" numCol="1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charset="0"/>
            <a:ea typeface="+mj-ea"/>
            <a:cs typeface="ＭＳ Ｐゴシック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Ricoh PowerPoint Template Internal Use-PPT2007">
  <a:themeElements>
    <a:clrScheme name="Ricoh Colour Set">
      <a:dk1>
        <a:srgbClr val="CF142B"/>
      </a:dk1>
      <a:lt1>
        <a:sysClr val="window" lastClr="FFFFFF"/>
      </a:lt1>
      <a:dk2>
        <a:srgbClr val="CF142B"/>
      </a:dk2>
      <a:lt2>
        <a:srgbClr val="FFFFFF"/>
      </a:lt2>
      <a:accent1>
        <a:srgbClr val="CF142B"/>
      </a:accent1>
      <a:accent2>
        <a:srgbClr val="717171"/>
      </a:accent2>
      <a:accent3>
        <a:srgbClr val="F09192"/>
      </a:accent3>
      <a:accent4>
        <a:srgbClr val="F9C14B"/>
      </a:accent4>
      <a:accent5>
        <a:srgbClr val="B7D342"/>
      </a:accent5>
      <a:accent6>
        <a:srgbClr val="45BDCF"/>
      </a:accent6>
      <a:hlink>
        <a:srgbClr val="0000FF"/>
      </a:hlink>
      <a:folHlink>
        <a:srgbClr val="800080"/>
      </a:folHlink>
    </a:clrScheme>
    <a:fontScheme name="Rico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miter lim="800000"/>
          <a:headEnd/>
          <a:tailEnd/>
        </a:ln>
      </a:spPr>
      <a:bodyPr vert="horz" wrap="square" lIns="91440" tIns="45720" rIns="91440" bIns="45720" numCol="1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3600" b="0" i="0" u="none" strike="noStrike" kern="1200" cap="none" spc="0" normalizeH="0" baseline="0" noProof="0" dirty="0" smtClean="0">
            <a:ln>
              <a:noFill/>
            </a:ln>
            <a:solidFill>
              <a:schemeClr val="bg1"/>
            </a:solidFill>
            <a:effectLst/>
            <a:uLnTx/>
            <a:uFillTx/>
            <a:latin typeface="Arial" charset="0"/>
            <a:ea typeface="+mj-ea"/>
            <a:cs typeface="ＭＳ Ｐゴシック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Ricoh PowerPoint Template Internal Use-PPT2007</Template>
  <TotalTime>5321</TotalTime>
  <Words>218</Words>
  <Application>Microsoft Office PowerPoint</Application>
  <PresentationFormat>Presentación en pantalla (4:3)</PresentationFormat>
  <Paragraphs>31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7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Ricoh PowerPoint Template Internal Use-PPT2007</vt:lpstr>
      <vt:lpstr>Divider_slide master</vt:lpstr>
      <vt:lpstr>Slide title 32pt bold_bullet_image_slide master</vt:lpstr>
      <vt:lpstr>Sign_off_slide master</vt:lpstr>
      <vt:lpstr>Assets</vt:lpstr>
      <vt:lpstr>Final Slide master</vt:lpstr>
      <vt:lpstr>1_Ricoh PowerPoint Template Internal Use-PPT2007</vt:lpstr>
      <vt:lpstr>Diapositiva 1</vt:lpstr>
      <vt:lpstr>   </vt:lpstr>
      <vt:lpstr>   </vt:lpstr>
      <vt:lpstr>   </vt:lpstr>
      <vt:lpstr>Diapositiva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adaluz</dc:creator>
  <cp:lastModifiedBy>Adaluz</cp:lastModifiedBy>
  <cp:revision>561</cp:revision>
  <dcterms:created xsi:type="dcterms:W3CDTF">2012-06-05T19:38:38Z</dcterms:created>
  <dcterms:modified xsi:type="dcterms:W3CDTF">2014-11-03T14:43:57Z</dcterms:modified>
</cp:coreProperties>
</file>