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Masters/slideMaster19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8.xml" ContentType="application/vnd.openxmlformats-officedocument.theme+xml"/>
  <Override PartName="/ppt/slideLayouts/slideLayout71.xml" ContentType="application/vnd.openxmlformats-officedocument.presentationml.slideLayout+xml"/>
  <Override PartName="/ppt/slideMasters/slideMaster15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7.xml" ContentType="application/vnd.openxmlformats-officedocument.theme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Default Extension="gif" ContentType="image/gif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0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6" r:id="rId2"/>
    <p:sldMasterId id="2147483659" r:id="rId3"/>
    <p:sldMasterId id="2147483666" r:id="rId4"/>
    <p:sldMasterId id="2147483672" r:id="rId5"/>
    <p:sldMasterId id="2147483670" r:id="rId6"/>
    <p:sldMasterId id="2147483703" r:id="rId7"/>
    <p:sldMasterId id="2147483709" r:id="rId8"/>
    <p:sldMasterId id="2147483726" r:id="rId9"/>
    <p:sldMasterId id="2147483736" r:id="rId10"/>
    <p:sldMasterId id="2147483748" r:id="rId11"/>
    <p:sldMasterId id="2147483758" r:id="rId12"/>
    <p:sldMasterId id="2147483766" r:id="rId13"/>
    <p:sldMasterId id="2147483770" r:id="rId14"/>
    <p:sldMasterId id="2147483774" r:id="rId15"/>
    <p:sldMasterId id="2147483779" r:id="rId16"/>
    <p:sldMasterId id="2147483786" r:id="rId17"/>
    <p:sldMasterId id="2147483792" r:id="rId18"/>
    <p:sldMasterId id="2147483796" r:id="rId19"/>
    <p:sldMasterId id="2147483814" r:id="rId20"/>
    <p:sldMasterId id="2147483823" r:id="rId21"/>
    <p:sldMasterId id="2147483834" r:id="rId22"/>
    <p:sldMasterId id="2147483841" r:id="rId23"/>
    <p:sldMasterId id="2147483849" r:id="rId24"/>
  </p:sldMasterIdLst>
  <p:notesMasterIdLst>
    <p:notesMasterId r:id="rId28"/>
  </p:notesMasterIdLst>
  <p:handoutMasterIdLst>
    <p:handoutMasterId r:id="rId29"/>
  </p:handoutMasterIdLst>
  <p:sldIdLst>
    <p:sldId id="807" r:id="rId25"/>
    <p:sldId id="1026" r:id="rId26"/>
    <p:sldId id="1015" r:id="rId27"/>
  </p:sldIdLst>
  <p:sldSz cx="9144000" cy="6858000" type="screen4x3"/>
  <p:notesSz cx="6797675" cy="9926638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B7D342"/>
    <a:srgbClr val="F09192"/>
    <a:srgbClr val="45BDCF"/>
    <a:srgbClr val="71BC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5" autoAdjust="0"/>
    <p:restoredTop sz="99285" autoAdjust="0"/>
  </p:normalViewPr>
  <p:slideViewPr>
    <p:cSldViewPr snapToGrid="0" showGuides="1">
      <p:cViewPr>
        <p:scale>
          <a:sx n="60" d="100"/>
          <a:sy n="60" d="100"/>
        </p:scale>
        <p:origin x="-1181" y="-120"/>
      </p:cViewPr>
      <p:guideLst>
        <p:guide orient="horz" pos="2337"/>
        <p:guide orient="horz" pos="311"/>
        <p:guide orient="horz" pos="3974"/>
        <p:guide orient="horz" pos="556"/>
        <p:guide orient="horz" pos="2428"/>
        <p:guide orient="horz" pos="888"/>
        <p:guide pos="423"/>
        <p:guide pos="5511"/>
        <p:guide pos="31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-360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882E1-B1AE-41C2-95A7-4A7F67020546}" type="datetimeFigureOut">
              <a:rPr lang="en-GB" smtClean="0"/>
              <a:pPr/>
              <a:t>06/11/2015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FE47-5488-4971-B1EB-32E90800F72D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5258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FE9F0-B956-4B69-A6AD-D8271D3524E4}" type="datetimeFigureOut">
              <a:rPr lang="en-GB" smtClean="0"/>
              <a:pPr/>
              <a:t>06/11/2015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923B-3720-42E1-A0AD-ACAA96E8326B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2425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4977760" y="2553721"/>
            <a:ext cx="3752852" cy="3744448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s-ES" altLang="ja-JP" noProof="0" smtClean="0"/>
              <a:t>Haga clic en el icono para agregar una imagen</a:t>
            </a:r>
            <a:endParaRPr lang="ja-JP" alt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617538"/>
            <a:ext cx="2801937" cy="27352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Presentation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title. Arial ~36pt.</a:t>
            </a:r>
            <a:endParaRPr kumimoji="1" lang="ja-JP" alt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04825" y="5524500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20/2/12 Arial~16pt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5988685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Division, Company Arial~16pt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FOR INTERNAL USE ONLY - DO NOT DISTRIBUTE OUTSIDE OF RICOH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32pt 2 mixe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8666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26" y="1477963"/>
            <a:ext cx="4192588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</a:t>
            </a:r>
            <a:endParaRPr lang="en-GB" dirty="0"/>
          </a:p>
        </p:txBody>
      </p:sp>
      <p:sp>
        <p:nvSpPr>
          <p:cNvPr id="6" name="図プレースホルダー 12"/>
          <p:cNvSpPr>
            <a:spLocks noGrp="1"/>
          </p:cNvSpPr>
          <p:nvPr>
            <p:ph type="pic" sz="quarter" idx="15"/>
          </p:nvPr>
        </p:nvSpPr>
        <p:spPr>
          <a:xfrm>
            <a:off x="504825" y="3856106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556125" y="3854450"/>
            <a:ext cx="4192588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Questions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Thank you.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Plaque 10"/>
          <p:cNvSpPr/>
          <p:nvPr userDrawn="1"/>
        </p:nvSpPr>
        <p:spPr>
          <a:xfrm>
            <a:off x="1161732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10"/>
          <p:cNvSpPr/>
          <p:nvPr userDrawn="1"/>
        </p:nvSpPr>
        <p:spPr>
          <a:xfrm>
            <a:off x="2387027" y="4311650"/>
            <a:ext cx="1173076" cy="1173797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que 10"/>
          <p:cNvSpPr/>
          <p:nvPr userDrawn="1"/>
        </p:nvSpPr>
        <p:spPr>
          <a:xfrm>
            <a:off x="4102541" y="4311650"/>
            <a:ext cx="1169987" cy="117070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B7D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aque 10"/>
          <p:cNvSpPr/>
          <p:nvPr userDrawn="1"/>
        </p:nvSpPr>
        <p:spPr>
          <a:xfrm>
            <a:off x="5814966" y="4311650"/>
            <a:ext cx="1194434" cy="119516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45BD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que 10"/>
          <p:cNvSpPr/>
          <p:nvPr userDrawn="1"/>
        </p:nvSpPr>
        <p:spPr>
          <a:xfrm>
            <a:off x="7551839" y="4311650"/>
            <a:ext cx="1196874" cy="119761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71B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que 10"/>
          <p:cNvSpPr/>
          <p:nvPr userDrawn="1"/>
        </p:nvSpPr>
        <p:spPr>
          <a:xfrm>
            <a:off x="3786822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aque 10"/>
          <p:cNvSpPr/>
          <p:nvPr userDrawn="1"/>
        </p:nvSpPr>
        <p:spPr>
          <a:xfrm>
            <a:off x="6411912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aque 10"/>
          <p:cNvSpPr/>
          <p:nvPr userDrawn="1"/>
        </p:nvSpPr>
        <p:spPr>
          <a:xfrm>
            <a:off x="671513" y="4311650"/>
            <a:ext cx="1173076" cy="1173797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B881-0B66-4FA6-9D96-5327ED8B9EC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FOR INTERNAL USE ONLY - DO NOT DISTRIBUTE OUTSIDE OF RICOH</a:t>
            </a:r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 bwMode="auto">
          <a:xfrm>
            <a:off x="1118506" y="3350697"/>
            <a:ext cx="1608365" cy="400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Ricoh Red: </a:t>
            </a:r>
            <a:b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207/20/43</a:t>
            </a:r>
          </a:p>
        </p:txBody>
      </p:sp>
      <p:sp>
        <p:nvSpPr>
          <p:cNvPr id="17" name="TextBox 16"/>
          <p:cNvSpPr txBox="1"/>
          <p:nvPr userDrawn="1"/>
        </p:nvSpPr>
        <p:spPr bwMode="auto">
          <a:xfrm>
            <a:off x="3767817" y="3350697"/>
            <a:ext cx="1608365" cy="400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Gray: </a:t>
            </a:r>
            <a:b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113/113/113</a:t>
            </a:r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6270172" y="3350697"/>
            <a:ext cx="1743074" cy="400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White: </a:t>
            </a:r>
            <a:b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255/255/255</a:t>
            </a:r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553809" y="5636697"/>
            <a:ext cx="1307648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</a:t>
            </a:r>
            <a:r>
              <a:rPr kumimoji="1" lang="en-GB" sz="1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 </a:t>
            </a:r>
            <a: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240/145/146</a:t>
            </a: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2369684" y="5636697"/>
            <a:ext cx="1189944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249/193/75</a:t>
            </a:r>
          </a:p>
        </p:txBody>
      </p:sp>
      <p:sp>
        <p:nvSpPr>
          <p:cNvPr id="21" name="TextBox 20"/>
          <p:cNvSpPr txBox="1"/>
          <p:nvPr userDrawn="1"/>
        </p:nvSpPr>
        <p:spPr bwMode="auto">
          <a:xfrm>
            <a:off x="4100512" y="5636697"/>
            <a:ext cx="1189944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183/211/66</a:t>
            </a:r>
          </a:p>
        </p:txBody>
      </p:sp>
      <p:sp>
        <p:nvSpPr>
          <p:cNvPr id="22" name="TextBox 21"/>
          <p:cNvSpPr txBox="1"/>
          <p:nvPr userDrawn="1"/>
        </p:nvSpPr>
        <p:spPr bwMode="auto">
          <a:xfrm>
            <a:off x="5823177" y="5636697"/>
            <a:ext cx="1189944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69/189/207</a:t>
            </a:r>
          </a:p>
        </p:txBody>
      </p:sp>
      <p:sp>
        <p:nvSpPr>
          <p:cNvPr id="23" name="TextBox 22"/>
          <p:cNvSpPr txBox="1"/>
          <p:nvPr userDrawn="1"/>
        </p:nvSpPr>
        <p:spPr bwMode="auto">
          <a:xfrm>
            <a:off x="7444596" y="5636697"/>
            <a:ext cx="1304117" cy="246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RGB 113/188/233</a:t>
            </a:r>
          </a:p>
        </p:txBody>
      </p:sp>
      <p:sp>
        <p:nvSpPr>
          <p:cNvPr id="24" name="TextBox 23"/>
          <p:cNvSpPr txBox="1"/>
          <p:nvPr userDrawn="1"/>
        </p:nvSpPr>
        <p:spPr bwMode="auto">
          <a:xfrm>
            <a:off x="565381" y="1293297"/>
            <a:ext cx="2879951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Primary</a:t>
            </a:r>
            <a:r>
              <a:rPr kumimoji="1" lang="en-GB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 Colours</a:t>
            </a:r>
            <a:endParaRPr kumimoji="1" lang="en-GB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25" name="TextBox 24"/>
          <p:cNvSpPr txBox="1"/>
          <p:nvPr userDrawn="1"/>
        </p:nvSpPr>
        <p:spPr bwMode="auto">
          <a:xfrm>
            <a:off x="553809" y="3875644"/>
            <a:ext cx="2879951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Secondary</a:t>
            </a:r>
            <a:r>
              <a:rPr kumimoji="1" lang="en-GB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 Colours</a:t>
            </a:r>
            <a:endParaRPr kumimoji="1" lang="en-GB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B881-0B66-4FA6-9D96-5327ED8B9EC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FOR INTERNAL USE ONLY - DO NOT DISTRIBUTE OUTSIDE OF RICOH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6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720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Divider title header. Arial~36pt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10"/>
          <p:cNvSpPr/>
          <p:nvPr userDrawn="1"/>
        </p:nvSpPr>
        <p:spPr>
          <a:xfrm>
            <a:off x="50482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6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720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Divider title header. Arial~36pt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10478F-3070-4A66-B426-1A848EAB450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1153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28604"/>
            <a:ext cx="1409467" cy="105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5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 heading text. Arial 24~pt Bold.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5" y="1477963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3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short text here. Arial~28pt.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Option caption text header. Arial~16pt Bold.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435927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Option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Image caption text header. Arial~16pt Bold.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0545" y="532066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Image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5" y="3664268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2" y="6102351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98169-8CF7-42CB-8306-97051A9B208A}" type="datetimeFigureOut">
              <a:rPr lang="es-ES">
                <a:solidFill>
                  <a:srgbClr val="000000"/>
                </a:solidFill>
              </a:rPr>
              <a:pPr>
                <a:defRPr/>
              </a:pPr>
              <a:t>06/11/2015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717171"/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DFD0-D21F-4145-85A2-EB5706117AEE}" type="slidenum">
              <a:rPr lang="es-ES">
                <a:solidFill>
                  <a:srgbClr val="717171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DB8A38-EDAC-4F39-A91A-54E092D1B6D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10"/>
          <p:cNvSpPr/>
          <p:nvPr userDrawn="1"/>
        </p:nvSpPr>
        <p:spPr>
          <a:xfrm>
            <a:off x="50482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Thank you.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6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720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Divider title header. Arial~36pt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D343D9-F76D-4B8A-8021-8DC30BDAD56D}" type="datetimeFigureOut">
              <a:rPr lang="es-ES" smtClean="0">
                <a:solidFill>
                  <a:srgbClr val="000000"/>
                </a:solidFill>
              </a:rPr>
              <a:pPr/>
              <a:t>06/11/2015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srgbClr val="71717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29EC09-EC50-41F4-B5A8-A6D5CF5FCBD9}" type="slidenum">
              <a:rPr lang="es-ES" smtClean="0">
                <a:solidFill>
                  <a:srgbClr val="717171"/>
                </a:solidFill>
              </a:rPr>
              <a:pPr/>
              <a:t>‹Nº›</a:t>
            </a:fld>
            <a:endParaRPr lang="es-ES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D343D9-F76D-4B8A-8021-8DC30BDAD56D}" type="datetimeFigureOut">
              <a:rPr lang="es-ES" smtClean="0">
                <a:solidFill>
                  <a:srgbClr val="000000"/>
                </a:solidFill>
              </a:rPr>
              <a:pPr/>
              <a:t>06/11/2015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srgbClr val="71717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29EC09-EC50-41F4-B5A8-A6D5CF5FCBD9}" type="slidenum">
              <a:rPr lang="es-ES" smtClean="0">
                <a:solidFill>
                  <a:srgbClr val="717171"/>
                </a:solidFill>
              </a:rPr>
              <a:pPr/>
              <a:t>‹Nº›</a:t>
            </a:fld>
            <a:endParaRPr lang="es-ES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617538"/>
            <a:ext cx="2801937" cy="27352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Presentation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title. Arial ~36pt.</a:t>
            </a:r>
            <a:endParaRPr kumimoji="1" lang="ja-JP" alt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  <a:noFill/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kumimoji="1" lang="en-GB" altLang="ja-JP" sz="18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ＭＳ Ｐゴシック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04825" y="5524500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20/2/12 Arial~16pt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5988685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Division, Company Arial~16pt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4977760" y="2553721"/>
            <a:ext cx="3752852" cy="3744448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s-ES" altLang="ja-JP" noProof="0" smtClean="0"/>
              <a:t>Haga clic en el icono para agregar una imagen</a:t>
            </a:r>
            <a:endParaRPr lang="ja-JP" alt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617538"/>
            <a:ext cx="2801937" cy="27352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Presentation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title. Arial ~36pt.</a:t>
            </a:r>
            <a:endParaRPr kumimoji="1" lang="ja-JP" alt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04825" y="5524500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20/2/12 Arial~16pt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5988685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Division, Company Arial~16pt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5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 heading text. Arial 24~pt Bold.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5" y="1477963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3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short text here. Arial~28pt.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Option caption text header. Arial~16pt Bold.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435927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Option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FOR INTERNAL USE ONLY - DO NOT DISTRIBUTE OUTSIDE OF RICOH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Image caption text header. Arial~16pt Bold.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0545" y="532066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Image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5" y="3664268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2" y="6102351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5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 heading text. Arial 24~pt Bold.</a:t>
            </a:r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5" y="1477963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3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short text here. Arial~28pt.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Option caption text header. Arial~16pt Bold.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435927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Option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Image caption text header. Arial~16pt Bold.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0545" y="532066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Image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5" y="3664268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2" y="6102351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FOR INTERNAL USE ONLY - DO NOT DISTRIBUTE OUTSIDE OF RICOH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5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 heading text. Arial 24~pt Bold.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6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720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Divider title header. Arial~36pt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10"/>
          <p:cNvSpPr/>
          <p:nvPr userDrawn="1"/>
        </p:nvSpPr>
        <p:spPr>
          <a:xfrm>
            <a:off x="50482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Questions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Thank you.</a:t>
            </a:r>
            <a:endParaRPr lang="en-GB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6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720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Divider title header. Arial~36pt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10"/>
          <p:cNvSpPr/>
          <p:nvPr userDrawn="1"/>
        </p:nvSpPr>
        <p:spPr>
          <a:xfrm>
            <a:off x="50482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6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720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Divider title header. Arial~36pt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5" y="1477963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3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short text here. Arial~28pt.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Option caption text header. Arial~16pt Bold.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435927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Option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FOR INTERNAL USE ONLY - DO NOT DISTRIBUTE OUTSIDE OF RICOH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10"/>
          <p:cNvSpPr/>
          <p:nvPr userDrawn="1"/>
        </p:nvSpPr>
        <p:spPr>
          <a:xfrm>
            <a:off x="50482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6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720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Divider title header. Arial~36pt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10"/>
          <p:cNvSpPr/>
          <p:nvPr userDrawn="1"/>
        </p:nvSpPr>
        <p:spPr>
          <a:xfrm>
            <a:off x="50482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5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 heading text. Arial 24~pt Bold.</a:t>
            </a:r>
            <a:endParaRPr lang="en-GB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5" y="1477963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3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short text here. Arial~28pt.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Option caption text header. Arial~16pt Bold.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435927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Option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Image caption text header. Arial~16pt Bold.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0545" y="532066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Image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5" y="3664268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2" y="6102351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95B881-0B66-4FA6-9D96-5327ED8B9EC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FOR INTERNAL USE ONLY - DO NOT DISTRIBUTE OUTSIDE OF RICOH</a:t>
            </a:r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4977760" y="2553721"/>
            <a:ext cx="3752852" cy="3744448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s-ES" altLang="ja-JP" noProof="0" smtClean="0"/>
              <a:t>Haga clic en el icono para agregar una imagen</a:t>
            </a:r>
            <a:endParaRPr lang="ja-JP" alt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617538"/>
            <a:ext cx="2801937" cy="27352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Presentation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title. Arial ~36pt.</a:t>
            </a:r>
            <a:endParaRPr kumimoji="1" lang="ja-JP" alt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04825" y="5524500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20/2/12 Arial~16pt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5988685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Division, Company Arial~16pt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5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 heading text. Arial 24~pt Bold.</a:t>
            </a:r>
            <a:endParaRPr lang="en-GB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5" y="1477963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3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short text here. Arial~28pt.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Option caption text header. Arial~16pt Bold.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435927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Option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Image caption text header. Arial~16pt Bold.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0545" y="532066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Image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5" y="3664268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2" y="6102351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6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720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Divider title header. Arial~36pt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10"/>
          <p:cNvSpPr/>
          <p:nvPr userDrawn="1"/>
        </p:nvSpPr>
        <p:spPr>
          <a:xfrm>
            <a:off x="50482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Image caption text header. Arial~16pt Bold.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0545" y="532066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Image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FOR INTERNAL USE ONLY - DO NOT DISTRIBUTE OUTSIDE OF RICOH</a:t>
            </a:r>
            <a:endParaRPr lang="en-GB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5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 heading text. Arial 24~pt Bold.</a:t>
            </a:r>
            <a:endParaRPr lang="en-GB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5" y="1477963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3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short text here. Arial~28pt.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Option caption text header. Arial~16pt Bold.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435927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Option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Image caption text header. Arial~16pt Bold.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50545" y="532066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Image caption text body copy. Arial~16pt.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5" y="3664268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2" y="6102351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6" name="Plaque 10"/>
          <p:cNvSpPr/>
          <p:nvPr userDrawn="1"/>
        </p:nvSpPr>
        <p:spPr>
          <a:xfrm flipH="1">
            <a:off x="687625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7205" y="325850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Divider title header. Arial~36pt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al 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10"/>
          <p:cNvSpPr/>
          <p:nvPr userDrawn="1"/>
        </p:nvSpPr>
        <p:spPr>
          <a:xfrm>
            <a:off x="504825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5" y="3664268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2" y="6102351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95B881-0B66-4FA6-9D96-5327ED8B9EC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FOR INTERNAL USE ONLY - DO NOT DISTRIBUTE OUTSIDE OF RICOH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gi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.gi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.gi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.gif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.gif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.gif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.gif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7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gif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.gif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1.gif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gi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gi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gif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:\Current\Ricoh\Logos\ricoh_lock_up_rgb_positive-0315.gif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3529" y="392501"/>
            <a:ext cx="1868400" cy="720000"/>
          </a:xfrm>
          <a:prstGeom prst="rect">
            <a:avLst/>
          </a:prstGeom>
          <a:noFill/>
        </p:spPr>
      </p:pic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496888" y="476672"/>
            <a:ext cx="3384376" cy="338645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4"/>
          <p:cNvCxnSpPr/>
          <p:nvPr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10" name="Picture 2" descr="T:\Current\Ricoh\Logos\ricoh_lock_up_rgb_positive-0315.gif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7764" y="406569"/>
            <a:ext cx="1422000" cy="550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pic>
        <p:nvPicPr>
          <p:cNvPr id="11" name="Picture 10" descr="ricoh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9860" y="2559757"/>
            <a:ext cx="3547390" cy="1368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4"/>
          <p:cNvCxnSpPr/>
          <p:nvPr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10" name="Picture 2" descr="T:\Current\Ricoh\Logos\ricoh_lock_up_rgb_positive-0315.gif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7764" y="406569"/>
            <a:ext cx="1422000" cy="550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pic>
        <p:nvPicPr>
          <p:cNvPr id="4" name="Picture 2" descr="T:\Current\Ricoh\Logos\ricoh_lock_up_rgb_positive-0315.gi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529" y="392501"/>
            <a:ext cx="1868400" cy="72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pic>
        <p:nvPicPr>
          <p:cNvPr id="4" name="Picture 2" descr="T:\Current\Ricoh\Logos\ricoh_lock_up_rgb_positive-0315.gif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3529" y="392501"/>
            <a:ext cx="1868400" cy="72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pic>
        <p:nvPicPr>
          <p:cNvPr id="11" name="Picture 10" descr="ricoh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9860" y="2559757"/>
            <a:ext cx="3547390" cy="1368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pic>
        <p:nvPicPr>
          <p:cNvPr id="4" name="Picture 2" descr="T:\Current\Ricoh\Logos\ricoh_lock_up_rgb_positive-0315.gi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529" y="392501"/>
            <a:ext cx="1868400" cy="72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pic>
        <p:nvPicPr>
          <p:cNvPr id="4" name="Picture 2" descr="T:\Current\Ricoh\Logos\ricoh_lock_up_rgb_positive-0315.gi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529" y="392501"/>
            <a:ext cx="1868400" cy="72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pic>
        <p:nvPicPr>
          <p:cNvPr id="4" name="Picture 2" descr="T:\Current\Ricoh\Logos\ricoh_lock_up_rgb_positive-0315.gi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529" y="392501"/>
            <a:ext cx="1868400" cy="72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4"/>
          <p:cNvCxnSpPr/>
          <p:nvPr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10" name="Picture 2" descr="T:\Current\Ricoh\Logos\ricoh_lock_up_rgb_positive-0315.gif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7764" y="406569"/>
            <a:ext cx="1422000" cy="550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pic>
        <p:nvPicPr>
          <p:cNvPr id="4" name="Picture 2" descr="T:\Current\Ricoh\Logos\ricoh_lock_up_rgb_positive-0315.gi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529" y="392501"/>
            <a:ext cx="1868400" cy="72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:\Current\Ricoh\Logos\ricoh_lock_up_rgb_positive-0315.gif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3529" y="392501"/>
            <a:ext cx="1868400" cy="720000"/>
          </a:xfrm>
          <a:prstGeom prst="rect">
            <a:avLst/>
          </a:prstGeom>
          <a:noFill/>
        </p:spPr>
      </p:pic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496888" y="476672"/>
            <a:ext cx="3384376" cy="338645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4"/>
          <p:cNvCxnSpPr/>
          <p:nvPr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10" name="Picture 2" descr="T:\Current\Ricoh\Logos\ricoh_lock_up_rgb_positive-0315.gif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7764" y="406569"/>
            <a:ext cx="1422000" cy="550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pic>
        <p:nvPicPr>
          <p:cNvPr id="4" name="Picture 2" descr="T:\Current\Ricoh\Logos\ricoh_lock_up_rgb_positive-0315.gi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529" y="392501"/>
            <a:ext cx="1868400" cy="72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4"/>
          <p:cNvCxnSpPr/>
          <p:nvPr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10" name="Picture 2" descr="T:\Current\Ricoh\Logos\ricoh_lock_up_rgb_positive-0315.gif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7764" y="406569"/>
            <a:ext cx="1422000" cy="550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pic>
        <p:nvPicPr>
          <p:cNvPr id="4" name="Picture 2" descr="T:\Current\Ricoh\Logos\ricoh_lock_up_rgb_positive-0315.gi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529" y="392501"/>
            <a:ext cx="1868400" cy="72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線コネクタ 4"/>
          <p:cNvCxnSpPr/>
          <p:nvPr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 INTERNAL USE ONLY - DO NOT DISTRIBUTE OUTSIDE OF RICOH</a:t>
            </a:r>
            <a:endParaRPr lang="en-GB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fld id="{3395B881-0B66-4FA6-9D96-5327ED8B9EC9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0" name="Picture 2" descr="T:\Current\Ricoh\Logos\ricoh_lock_up_rgb_positive-0315.gif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67764" y="406569"/>
            <a:ext cx="1422000" cy="550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85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pic>
        <p:nvPicPr>
          <p:cNvPr id="4" name="Picture 2" descr="T:\Current\Ricoh\Logos\ricoh_lock_up_rgb_positive-0315.gif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3529" y="392501"/>
            <a:ext cx="1868400" cy="72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線コネクタ 4"/>
          <p:cNvCxnSpPr/>
          <p:nvPr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FOR INTERNAL USE ONLY - DO NOT DISTRIBUTE OUTSIDE OF RICOH</a:t>
            </a:r>
            <a:endParaRPr lang="en-GB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fld id="{3395B881-0B66-4FA6-9D96-5327ED8B9EC9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0" name="Picture 2" descr="T:\Current\Ricoh\Logos\ricoh_lock_up_rgb_positive-0315.gi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7764" y="406569"/>
            <a:ext cx="1422000" cy="550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latin typeface="Arial" charset="0"/>
              <a:cs typeface="ＭＳ Ｐゴシック" charset="-128"/>
            </a:endParaRPr>
          </a:p>
        </p:txBody>
      </p:sp>
      <p:pic>
        <p:nvPicPr>
          <p:cNvPr id="11" name="Picture 10" descr="ricoh_log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9860" y="2559757"/>
            <a:ext cx="3547390" cy="1368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pic>
        <p:nvPicPr>
          <p:cNvPr id="4" name="Picture 2" descr="T:\Current\Ricoh\Logos\ricoh_lock_up_rgb_positive-0315.gif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3529" y="392501"/>
            <a:ext cx="1868400" cy="720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4"/>
          <p:cNvCxnSpPr/>
          <p:nvPr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‹Nº›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10" name="Picture 2" descr="T:\Current\Ricoh\Logos\ricoh_lock_up_rgb_positive-0315.gif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67764" y="406569"/>
            <a:ext cx="1422000" cy="550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8" r:id="rId8"/>
    <p:sldLayoutId id="2147483720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:\Current\Ricoh\Logos\ricoh_lock_up_rgb_positive-0315.gif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3529" y="392501"/>
            <a:ext cx="1868400" cy="720000"/>
          </a:xfrm>
          <a:prstGeom prst="rect">
            <a:avLst/>
          </a:prstGeom>
          <a:noFill/>
        </p:spPr>
      </p:pic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496888" y="476672"/>
            <a:ext cx="3384376" cy="338645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7069" y="543272"/>
            <a:ext cx="2838893" cy="2036642"/>
          </a:xfrm>
        </p:spPr>
        <p:txBody>
          <a:bodyPr/>
          <a:lstStyle/>
          <a:p>
            <a:pPr algn="ctr"/>
            <a:r>
              <a:rPr lang="en-GB" sz="3200" dirty="0" smtClean="0"/>
              <a:t> </a:t>
            </a:r>
            <a:r>
              <a:rPr lang="en-GB" sz="2800" dirty="0" err="1" smtClean="0"/>
              <a:t>Actividad</a:t>
            </a:r>
            <a:endParaRPr lang="en-GB" sz="2800" dirty="0" smtClean="0"/>
          </a:p>
          <a:p>
            <a:pPr algn="ctr"/>
            <a:r>
              <a:rPr lang="en-GB" sz="2800" dirty="0" smtClean="0"/>
              <a:t>de</a:t>
            </a:r>
          </a:p>
          <a:p>
            <a:pPr algn="ctr"/>
            <a:r>
              <a:rPr lang="en-GB" sz="2800" dirty="0" err="1" smtClean="0"/>
              <a:t>Forestación</a:t>
            </a:r>
            <a:endParaRPr lang="en-GB" sz="2800" dirty="0" smtClean="0"/>
          </a:p>
          <a:p>
            <a:pPr algn="ctr"/>
            <a:endParaRPr lang="en-GB" sz="2000" dirty="0" smtClean="0"/>
          </a:p>
          <a:p>
            <a:pPr algn="ctr"/>
            <a:r>
              <a:rPr lang="en-GB" sz="2000" dirty="0" err="1" smtClean="0"/>
              <a:t>Escuela</a:t>
            </a:r>
            <a:r>
              <a:rPr lang="en-GB" sz="2000" dirty="0" smtClean="0"/>
              <a:t> de </a:t>
            </a:r>
          </a:p>
          <a:p>
            <a:pPr algn="ctr"/>
            <a:r>
              <a:rPr lang="en-GB" sz="2000" dirty="0" smtClean="0"/>
              <a:t>Baby-</a:t>
            </a:r>
            <a:r>
              <a:rPr lang="en-GB" sz="2000" dirty="0" err="1" smtClean="0"/>
              <a:t>Fútbol</a:t>
            </a:r>
            <a:endParaRPr lang="en-GB" sz="2000" dirty="0" smtClean="0"/>
          </a:p>
          <a:p>
            <a:pPr algn="ctr"/>
            <a:r>
              <a:rPr lang="en-GB" sz="2000" dirty="0" smtClean="0"/>
              <a:t>“</a:t>
            </a:r>
            <a:r>
              <a:rPr lang="en-GB" sz="2000" dirty="0" err="1" smtClean="0"/>
              <a:t>Estrella</a:t>
            </a:r>
            <a:r>
              <a:rPr lang="en-GB" sz="2000" dirty="0" smtClean="0"/>
              <a:t> Federal”</a:t>
            </a:r>
            <a:endParaRPr lang="en-GB" sz="2000" dirty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anchorCtr="0"/>
          <a:lstStyle/>
          <a:p>
            <a:pPr marL="342900" indent="-342900" algn="r" defTabSz="457200" fontAlgn="base">
              <a:spcBef>
                <a:spcPct val="20000"/>
              </a:spcBef>
              <a:spcAft>
                <a:spcPct val="0"/>
              </a:spcAft>
              <a:defRPr/>
            </a:pPr>
            <a:fld id="{3395B881-0B66-4FA6-9D96-5327ED8B9EC9}" type="slidenum">
              <a:rPr kumimoji="1" lang="en-GB" sz="600" smtClean="0">
                <a:solidFill>
                  <a:srgbClr val="717171"/>
                </a:solidFill>
                <a:cs typeface="ＭＳ Ｐゴシック" charset="0"/>
              </a:rPr>
              <a:pPr marL="342900" indent="-342900" algn="r" defTabSz="457200" fontAlgn="base">
                <a:spcBef>
                  <a:spcPct val="20000"/>
                </a:spcBef>
                <a:spcAft>
                  <a:spcPct val="0"/>
                </a:spcAft>
                <a:defRPr/>
              </a:pPr>
              <a:t>1</a:t>
            </a:fld>
            <a:endParaRPr kumimoji="1" lang="en-GB" sz="600" dirty="0">
              <a:solidFill>
                <a:srgbClr val="717171"/>
              </a:solidFill>
              <a:cs typeface="ＭＳ Ｐゴシック" charset="0"/>
            </a:endParaRPr>
          </a:p>
        </p:txBody>
      </p:sp>
      <p:sp>
        <p:nvSpPr>
          <p:cNvPr id="5" name="10 Marcador de texto"/>
          <p:cNvSpPr>
            <a:spLocks noGrp="1"/>
          </p:cNvSpPr>
          <p:nvPr>
            <p:ph type="body" sz="quarter" idx="16"/>
          </p:nvPr>
        </p:nvSpPr>
        <p:spPr>
          <a:xfrm>
            <a:off x="504825" y="5524500"/>
            <a:ext cx="3419475" cy="320040"/>
          </a:xfrm>
        </p:spPr>
        <p:txBody>
          <a:bodyPr/>
          <a:lstStyle/>
          <a:p>
            <a:r>
              <a:rPr lang="en-US" dirty="0" err="1" smtClean="0"/>
              <a:t>Octubre</a:t>
            </a:r>
            <a:r>
              <a:rPr lang="en-US" dirty="0" smtClean="0"/>
              <a:t> - 2015</a:t>
            </a:r>
          </a:p>
          <a:p>
            <a:endParaRPr lang="es-ES" dirty="0"/>
          </a:p>
        </p:txBody>
      </p:sp>
      <p:sp>
        <p:nvSpPr>
          <p:cNvPr id="6" name="11 Marcador de texto"/>
          <p:cNvSpPr>
            <a:spLocks noGrp="1"/>
          </p:cNvSpPr>
          <p:nvPr>
            <p:ph type="body" sz="quarter" idx="17"/>
          </p:nvPr>
        </p:nvSpPr>
        <p:spPr>
          <a:xfrm>
            <a:off x="504825" y="5988685"/>
            <a:ext cx="3419475" cy="320040"/>
          </a:xfrm>
        </p:spPr>
        <p:txBody>
          <a:bodyPr/>
          <a:lstStyle/>
          <a:p>
            <a:r>
              <a:rPr lang="en-US" b="1" dirty="0" smtClean="0"/>
              <a:t>Ricoh Distribution Center</a:t>
            </a:r>
          </a:p>
          <a:p>
            <a:r>
              <a:rPr lang="en-US" b="1" dirty="0" smtClean="0"/>
              <a:t>Montevideo, Uruguay</a:t>
            </a:r>
            <a:endParaRPr lang="es-ES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872" y="3619500"/>
            <a:ext cx="4416728" cy="265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2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 bwMode="auto">
          <a:xfrm>
            <a:off x="2095804" y="186766"/>
            <a:ext cx="4323620" cy="9694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GB" sz="1900" b="1" dirty="0" smtClean="0">
                <a:solidFill>
                  <a:schemeClr val="accent1"/>
                </a:solidFill>
                <a:latin typeface="Arial" pitchFamily="34" charset="0"/>
                <a:cs typeface="ＭＳ Ｐゴシック" charset="0"/>
              </a:rPr>
              <a:t>Actividad de Forestación FY15:</a:t>
            </a:r>
          </a:p>
          <a:p>
            <a:pPr algn="ctr"/>
            <a:r>
              <a:rPr kumimoji="1" lang="en-GB" sz="1900" b="1" dirty="0" err="1" smtClean="0">
                <a:solidFill>
                  <a:schemeClr val="accent1"/>
                </a:solidFill>
                <a:latin typeface="Arial" pitchFamily="34" charset="0"/>
                <a:cs typeface="ＭＳ Ｐゴシック" charset="0"/>
              </a:rPr>
              <a:t>Cancha</a:t>
            </a:r>
            <a:r>
              <a:rPr kumimoji="1" lang="en-GB" sz="1900" b="1" dirty="0" smtClean="0">
                <a:solidFill>
                  <a:schemeClr val="accent1"/>
                </a:solidFill>
                <a:latin typeface="Arial" pitchFamily="34" charset="0"/>
                <a:cs typeface="ＭＳ Ｐゴシック" charset="0"/>
              </a:rPr>
              <a:t> de </a:t>
            </a:r>
            <a:r>
              <a:rPr kumimoji="1" lang="en-GB" sz="1900" b="1" dirty="0" err="1" smtClean="0">
                <a:solidFill>
                  <a:schemeClr val="accent1"/>
                </a:solidFill>
                <a:latin typeface="Arial" pitchFamily="34" charset="0"/>
                <a:cs typeface="ＭＳ Ｐゴシック" charset="0"/>
              </a:rPr>
              <a:t>Escuela</a:t>
            </a:r>
            <a:r>
              <a:rPr kumimoji="1" lang="en-GB" sz="1900" b="1" dirty="0" smtClean="0">
                <a:solidFill>
                  <a:schemeClr val="accent1"/>
                </a:solidFill>
                <a:latin typeface="Arial" pitchFamily="34" charset="0"/>
                <a:cs typeface="ＭＳ Ｐゴシック" charset="0"/>
              </a:rPr>
              <a:t> de Baby-</a:t>
            </a:r>
            <a:r>
              <a:rPr kumimoji="1" lang="en-GB" sz="1900" b="1" dirty="0" err="1" smtClean="0">
                <a:solidFill>
                  <a:schemeClr val="accent1"/>
                </a:solidFill>
                <a:latin typeface="Arial" pitchFamily="34" charset="0"/>
                <a:cs typeface="ＭＳ Ｐゴシック" charset="0"/>
              </a:rPr>
              <a:t>Fútbol</a:t>
            </a:r>
            <a:r>
              <a:rPr kumimoji="1" lang="en-GB" sz="1900" b="1" dirty="0" smtClean="0">
                <a:solidFill>
                  <a:schemeClr val="accent1"/>
                </a:solidFill>
                <a:latin typeface="Arial" pitchFamily="34" charset="0"/>
                <a:cs typeface="ＭＳ Ｐゴシック" charset="0"/>
              </a:rPr>
              <a:t> </a:t>
            </a:r>
          </a:p>
          <a:p>
            <a:pPr algn="ctr"/>
            <a:r>
              <a:rPr kumimoji="1" lang="en-GB" sz="1900" b="1" dirty="0" smtClean="0">
                <a:solidFill>
                  <a:schemeClr val="accent1"/>
                </a:solidFill>
                <a:latin typeface="Arial" pitchFamily="34" charset="0"/>
                <a:cs typeface="ＭＳ Ｐゴシック" charset="0"/>
              </a:rPr>
              <a:t>“</a:t>
            </a:r>
            <a:r>
              <a:rPr kumimoji="1" lang="en-GB" sz="1900" b="1" dirty="0" err="1" smtClean="0">
                <a:solidFill>
                  <a:schemeClr val="accent1"/>
                </a:solidFill>
                <a:latin typeface="Arial" pitchFamily="34" charset="0"/>
                <a:cs typeface="ＭＳ Ｐゴシック" charset="0"/>
              </a:rPr>
              <a:t>Estrella</a:t>
            </a:r>
            <a:r>
              <a:rPr kumimoji="1" lang="en-GB" sz="1900" b="1" dirty="0" smtClean="0">
                <a:solidFill>
                  <a:schemeClr val="accent1"/>
                </a:solidFill>
                <a:latin typeface="Arial" pitchFamily="34" charset="0"/>
                <a:cs typeface="ＭＳ Ｐゴシック" charset="0"/>
              </a:rPr>
              <a:t> Federal”</a:t>
            </a:r>
          </a:p>
        </p:txBody>
      </p:sp>
      <p:sp>
        <p:nvSpPr>
          <p:cNvPr id="577538" name="AutoShape 2" descr="http://172.21.13.17/isokeyfa/IKSendFile.aspx?MODO=ABRIR&amp;ESTADO=2&amp;STATUS=2&amp;DOCCODE=6200&amp;CODIGO=31319"/>
          <p:cNvSpPr>
            <a:spLocks noChangeAspect="1" noChangeArrowheads="1"/>
          </p:cNvSpPr>
          <p:nvPr/>
        </p:nvSpPr>
        <p:spPr bwMode="auto">
          <a:xfrm>
            <a:off x="63500" y="-136525"/>
            <a:ext cx="7267575" cy="3771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7540" name="AutoShape 4" descr="http://172.21.13.17/isokeyfa/IKSendFile.aspx?MODO=ABRIR&amp;ESTADO=2&amp;STATUS=2&amp;DOCCODE=6200&amp;CODIGO=31319"/>
          <p:cNvSpPr>
            <a:spLocks noChangeAspect="1" noChangeArrowheads="1"/>
          </p:cNvSpPr>
          <p:nvPr/>
        </p:nvSpPr>
        <p:spPr bwMode="auto">
          <a:xfrm>
            <a:off x="63500" y="-136525"/>
            <a:ext cx="7267575" cy="3771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538513" y="4102894"/>
            <a:ext cx="5497287" cy="2656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298700" y="1304470"/>
            <a:ext cx="1917700" cy="192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47" y="1295400"/>
            <a:ext cx="1641489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09" y="3806372"/>
            <a:ext cx="990380" cy="133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6477001" y="1295373"/>
            <a:ext cx="2309710" cy="290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4299193" y="1358899"/>
            <a:ext cx="2072743" cy="180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CuadroTexto"/>
          <p:cNvSpPr txBox="1"/>
          <p:nvPr/>
        </p:nvSpPr>
        <p:spPr bwMode="auto">
          <a:xfrm>
            <a:off x="2373087" y="3289300"/>
            <a:ext cx="3634013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UY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Partimos de RDC con el deseo de </a:t>
            </a:r>
            <a:r>
              <a:rPr kumimoji="1" lang="es-UY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dalus" pitchFamily="18" charset="-78"/>
                <a:ea typeface="+mj-ea"/>
                <a:cs typeface="Andalus" pitchFamily="18" charset="-78"/>
              </a:rPr>
              <a:t>plantar y nos fuimos del “Estrella Federal” con deseos de volver.</a:t>
            </a:r>
          </a:p>
        </p:txBody>
      </p:sp>
      <p:sp>
        <p:nvSpPr>
          <p:cNvPr id="16" name="15 CuadroTexto"/>
          <p:cNvSpPr txBox="1"/>
          <p:nvPr/>
        </p:nvSpPr>
        <p:spPr bwMode="auto">
          <a:xfrm>
            <a:off x="7162800" y="4457700"/>
            <a:ext cx="154940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UY" sz="1600" dirty="0" smtClean="0">
                <a:solidFill>
                  <a:srgbClr val="002060"/>
                </a:solidFill>
                <a:latin typeface="Andalus" pitchFamily="18" charset="-78"/>
                <a:ea typeface="+mj-ea"/>
                <a:cs typeface="Andalus" pitchFamily="18" charset="-78"/>
              </a:rPr>
              <a:t>Las especies elegidas para esta ocasión fueron timbó, anacahuita, </a:t>
            </a:r>
            <a:r>
              <a:rPr kumimoji="1" lang="es-UY" sz="1600" dirty="0" err="1" smtClean="0">
                <a:solidFill>
                  <a:srgbClr val="002060"/>
                </a:solidFill>
                <a:latin typeface="Andalus" pitchFamily="18" charset="-78"/>
                <a:ea typeface="+mj-ea"/>
                <a:cs typeface="Andalus" pitchFamily="18" charset="-78"/>
              </a:rPr>
              <a:t>ibirapitá</a:t>
            </a:r>
            <a:r>
              <a:rPr kumimoji="1" lang="es-UY" sz="1600" dirty="0" smtClean="0">
                <a:solidFill>
                  <a:srgbClr val="002060"/>
                </a:solidFill>
                <a:latin typeface="Andalus" pitchFamily="18" charset="-78"/>
                <a:ea typeface="+mj-ea"/>
                <a:cs typeface="Andalus" pitchFamily="18" charset="-78"/>
              </a:rPr>
              <a:t> y canelón.</a:t>
            </a:r>
            <a:endParaRPr kumimoji="1" lang="es-UY" sz="16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ndalus" pitchFamily="18" charset="-78"/>
              <a:ea typeface="+mj-ea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3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>
                <a:solidFill>
                  <a:srgbClr val="717171"/>
                </a:solidFill>
              </a:rPr>
              <a:t>FOR INTERNAL USE ONLY - DO NOT DISTRIBUTE OUTSIDE OF RICOH</a:t>
            </a:r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45" y="1434966"/>
            <a:ext cx="8424084" cy="429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8079">
            <a:off x="5329407" y="5348577"/>
            <a:ext cx="2783620" cy="100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6&quot;/&gt;&lt;/object&gt;&lt;object type=&quot;3&quot; unique_id=&quot;10005&quot;&gt;&lt;property id=&quot;20148&quot; value=&quot;5&quot;/&gt;&lt;property id=&quot;20300&quot; value=&quot;Slide 2&quot;/&gt;&lt;property id=&quot;20307&quot; value=&quot;277&quot;/&gt;&lt;/object&gt;&lt;object type=&quot;3&quot; unique_id=&quot;10006&quot;&gt;&lt;property id=&quot;20148&quot; value=&quot;5&quot;/&gt;&lt;property id=&quot;20300&quot; value=&quot;Slide 3&quot;/&gt;&lt;property id=&quot;20307&quot; value=&quot;278&quot;/&gt;&lt;/object&gt;&lt;object type=&quot;3&quot; unique_id=&quot;10007&quot;&gt;&lt;property id=&quot;20148&quot; value=&quot;5&quot;/&gt;&lt;property id=&quot;20300&quot; value=&quot;Slide 4&quot;/&gt;&lt;property id=&quot;20307&quot; value=&quot;279&quot;/&gt;&lt;/object&gt;&lt;object type=&quot;3&quot; unique_id=&quot;10008&quot;&gt;&lt;property id=&quot;20148&quot; value=&quot;5&quot;/&gt;&lt;property id=&quot;20300&quot; value=&quot;Slide 5&quot;/&gt;&lt;property id=&quot;20307&quot; value=&quot;280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object type=&quot;3&quot; unique_id=&quot;10010&quot;&gt;&lt;property id=&quot;20148&quot; value=&quot;5&quot;/&gt;&lt;property id=&quot;20300&quot; value=&quot;Slide 7&quot;/&gt;&lt;property id=&quot;20307&quot; value=&quot;294&quot;/&gt;&lt;/object&gt;&lt;object type=&quot;3&quot; unique_id=&quot;10011&quot;&gt;&lt;property id=&quot;20148&quot; value=&quot;5&quot;/&gt;&lt;property id=&quot;20300&quot; value=&quot;Slide 8&quot;/&gt;&lt;property id=&quot;20307&quot; value=&quot;282&quot;/&gt;&lt;/object&gt;&lt;object type=&quot;3&quot; unique_id=&quot;10012&quot;&gt;&lt;property id=&quot;20148&quot; value=&quot;5&quot;/&gt;&lt;property id=&quot;20300&quot; value=&quot;Slide 9&quot;/&gt;&lt;property id=&quot;20307&quot; value=&quot;296&quot;/&gt;&lt;/object&gt;&lt;object type=&quot;3&quot; unique_id=&quot;10013&quot;&gt;&lt;property id=&quot;20148&quot; value=&quot;5&quot;/&gt;&lt;property id=&quot;20300&quot; value=&quot;Slide 10&quot;/&gt;&lt;property id=&quot;20307&quot; value=&quot;283&quot;/&gt;&lt;/object&gt;&lt;object type=&quot;3&quot; unique_id=&quot;10014&quot;&gt;&lt;property id=&quot;20148&quot; value=&quot;5&quot;/&gt;&lt;property id=&quot;20300&quot; value=&quot;Slide 11&quot;/&gt;&lt;property id=&quot;20307&quot; value=&quot;284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86&quot;/&gt;&lt;/object&gt;&lt;object type=&quot;3&quot; unique_id=&quot;10017&quot;&gt;&lt;property id=&quot;20148&quot; value=&quot;5&quot;/&gt;&lt;property id=&quot;20300&quot; value=&quot;Slide 14&quot;/&gt;&lt;property id=&quot;20307&quot; value=&quot;287&quot;/&gt;&lt;/object&gt;&lt;object type=&quot;3&quot; unique_id=&quot;10018&quot;&gt;&lt;property id=&quot;20148&quot; value=&quot;5&quot;/&gt;&lt;property id=&quot;20300&quot; value=&quot;Slide 15&quot;/&gt;&lt;property id=&quot;20307&quot; value=&quot;291&quot;/&gt;&lt;/object&gt;&lt;object type=&quot;3&quot; unique_id=&quot;10019&quot;&gt;&lt;property id=&quot;20148&quot; value=&quot;5&quot;/&gt;&lt;property id=&quot;20300&quot; value=&quot;Slide 16&quot;/&gt;&lt;property id=&quot;20307&quot; value=&quot;292&quot;/&gt;&lt;/object&gt;&lt;object type=&quot;3&quot; unique_id=&quot;10020&quot;&gt;&lt;property id=&quot;20148&quot; value=&quot;5&quot;/&gt;&lt;property id=&quot;20300&quot; value=&quot;Slide 17&quot;/&gt;&lt;property id=&quot;20307&quot; value=&quot;293&quot;/&gt;&lt;/object&gt;&lt;object type=&quot;3&quot; unique_id=&quot;10021&quot;&gt;&lt;property id=&quot;20148&quot; value=&quot;5&quot;/&gt;&lt;property id=&quot;20300&quot; value=&quot;Slide 18&quot;/&gt;&lt;property id=&quot;20307&quot; value=&quot;297&quot;/&gt;&lt;/object&gt;&lt;object type=&quot;3&quot; unique_id=&quot;10022&quot;&gt;&lt;property id=&quot;20148&quot; value=&quot;5&quot;/&gt;&lt;property id=&quot;20300&quot; value=&quot;Slide 19&quot;/&gt;&lt;property id=&quot;20307&quot; value=&quot;288&quot;/&gt;&lt;/object&gt;&lt;object type=&quot;3&quot; unique_id=&quot;10023&quot;&gt;&lt;property id=&quot;20148&quot; value=&quot;5&quot;/&gt;&lt;property id=&quot;20300&quot; value=&quot;Slide 20&quot;/&gt;&lt;property id=&quot;20307&quot; value=&quot;289&quot;/&gt;&lt;/object&gt;&lt;object type=&quot;3&quot; unique_id=&quot;10024&quot;&gt;&lt;property id=&quot;20148&quot; value=&quot;5&quot;/&gt;&lt;property id=&quot;20300&quot; value=&quot;Slide 21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icoh PowerPoint Template Internal Use-PPT2007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Final 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3_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2_Divider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_Sign_off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Final 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3_Divider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4_Divider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8.xml><?xml version="1.0" encoding="utf-8"?>
<a:theme xmlns:a="http://schemas.openxmlformats.org/drawingml/2006/main" name="5_Divider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4_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vider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2_Ricoh PowerPoint Template Internal Use-PPT2007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5_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6_Divider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23.xml><?xml version="1.0" encoding="utf-8"?>
<a:theme xmlns:a="http://schemas.openxmlformats.org/drawingml/2006/main" name="6_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24.xml><?xml version="1.0" encoding="utf-8"?>
<a:theme xmlns:a="http://schemas.openxmlformats.org/drawingml/2006/main" name="7_Divider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ign_off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Assets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Final 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Divider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Ricoh PowerPoint Template Internal Use-PPT2007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Ricoh PowerPoint Template Internal Use-PPT2007</Template>
  <TotalTime>4976</TotalTime>
  <Words>97</Words>
  <Application>Microsoft Office PowerPoint</Application>
  <PresentationFormat>Presentación en pantalla (4:3)</PresentationFormat>
  <Paragraphs>22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24</vt:i4>
      </vt:variant>
      <vt:variant>
        <vt:lpstr>Títulos de diapositiva</vt:lpstr>
      </vt:variant>
      <vt:variant>
        <vt:i4>3</vt:i4>
      </vt:variant>
    </vt:vector>
  </HeadingPairs>
  <TitlesOfParts>
    <vt:vector size="27" baseType="lpstr">
      <vt:lpstr>Ricoh PowerPoint Template Internal Use-PPT2007</vt:lpstr>
      <vt:lpstr>Divider_slide master</vt:lpstr>
      <vt:lpstr>Slide title 32pt bold_bullet_image_slide master</vt:lpstr>
      <vt:lpstr>Sign_off_slide master</vt:lpstr>
      <vt:lpstr>Assets</vt:lpstr>
      <vt:lpstr>Final Slide master</vt:lpstr>
      <vt:lpstr>1_Divider_slide master</vt:lpstr>
      <vt:lpstr>1_Slide title 32pt bold_bullet_image_slide master</vt:lpstr>
      <vt:lpstr>1_Ricoh PowerPoint Template Internal Use-PPT2007</vt:lpstr>
      <vt:lpstr>2_Slide title 32pt bold_bullet_image_slide master</vt:lpstr>
      <vt:lpstr>1_Final Slide master</vt:lpstr>
      <vt:lpstr>3_Slide title 32pt bold_bullet_image_slide master</vt:lpstr>
      <vt:lpstr>2_Divider_slide master</vt:lpstr>
      <vt:lpstr>1_Sign_off_slide master</vt:lpstr>
      <vt:lpstr>2_Final Slide master</vt:lpstr>
      <vt:lpstr>3_Divider_slide master</vt:lpstr>
      <vt:lpstr>4_Divider_slide master</vt:lpstr>
      <vt:lpstr>5_Divider_slide master</vt:lpstr>
      <vt:lpstr>4_Slide title 32pt bold_bullet_image_slide master</vt:lpstr>
      <vt:lpstr>2_Ricoh PowerPoint Template Internal Use-PPT2007</vt:lpstr>
      <vt:lpstr>5_Slide title 32pt bold_bullet_image_slide master</vt:lpstr>
      <vt:lpstr>6_Divider_slide master</vt:lpstr>
      <vt:lpstr>6_Slide title 32pt bold_bullet_image_slide master</vt:lpstr>
      <vt:lpstr>7_Divider_slide master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adaluz</dc:creator>
  <cp:lastModifiedBy>Hferrazzi</cp:lastModifiedBy>
  <cp:revision>630</cp:revision>
  <dcterms:created xsi:type="dcterms:W3CDTF">2012-06-05T19:38:38Z</dcterms:created>
  <dcterms:modified xsi:type="dcterms:W3CDTF">2015-11-06T13:20:37Z</dcterms:modified>
</cp:coreProperties>
</file>